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9" r:id="rId14"/>
    <p:sldId id="267" r:id="rId15"/>
    <p:sldId id="268" r:id="rId16"/>
    <p:sldId id="272" r:id="rId17"/>
    <p:sldId id="290" r:id="rId18"/>
    <p:sldId id="274" r:id="rId19"/>
    <p:sldId id="287" r:id="rId20"/>
    <p:sldId id="275" r:id="rId21"/>
    <p:sldId id="276" r:id="rId22"/>
    <p:sldId id="288" r:id="rId23"/>
    <p:sldId id="277" r:id="rId24"/>
    <p:sldId id="278" r:id="rId25"/>
    <p:sldId id="279" r:id="rId26"/>
    <p:sldId id="289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714" y="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image" Target="../media/image3.jp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image" Target="../media/image3.jpg"/><Relationship Id="rId5" Type="http://schemas.openxmlformats.org/officeDocument/2006/relationships/image" Target="../media/image7.jpeg"/><Relationship Id="rId4" Type="http://schemas.openxmlformats.org/officeDocument/2006/relationships/image" Target="../media/image6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D63A9D-3F5A-4048-93F3-F279A2E971A8}" type="doc">
      <dgm:prSet loTypeId="urn:microsoft.com/office/officeart/2008/layout/PictureStrips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6AD3C121-C055-45C8-959E-22DAB38B4B92}">
      <dgm:prSet phldrT="[Text]" custT="1"/>
      <dgm:spPr/>
      <dgm:t>
        <a:bodyPr/>
        <a:lstStyle/>
        <a:p>
          <a:r>
            <a:rPr lang="en-US" sz="2800" b="1" dirty="0" err="1" smtClean="0">
              <a:solidFill>
                <a:srgbClr val="FF0000"/>
              </a:solidFill>
            </a:rPr>
            <a:t>Đời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sống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săn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bắn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hái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lượm</a:t>
          </a:r>
          <a:endParaRPr lang="en-US" sz="2800" b="1" dirty="0">
            <a:solidFill>
              <a:srgbClr val="FF0000"/>
            </a:solidFill>
          </a:endParaRPr>
        </a:p>
      </dgm:t>
    </dgm:pt>
    <dgm:pt modelId="{E6FD6B0A-E13C-4842-826A-ECFFE9E45F9A}" type="parTrans" cxnId="{514BACE3-09BB-4F51-9CA3-3F4A3772975B}">
      <dgm:prSet/>
      <dgm:spPr/>
      <dgm:t>
        <a:bodyPr/>
        <a:lstStyle/>
        <a:p>
          <a:endParaRPr lang="en-US"/>
        </a:p>
      </dgm:t>
    </dgm:pt>
    <dgm:pt modelId="{16F4B5B0-4BDF-4BF1-A556-0D5EA27FD487}" type="sibTrans" cxnId="{514BACE3-09BB-4F51-9CA3-3F4A3772975B}">
      <dgm:prSet/>
      <dgm:spPr/>
      <dgm:t>
        <a:bodyPr/>
        <a:lstStyle/>
        <a:p>
          <a:endParaRPr lang="en-US"/>
        </a:p>
      </dgm:t>
    </dgm:pt>
    <dgm:pt modelId="{F97CD0B6-BE37-461B-8B04-830B857DF70F}">
      <dgm:prSet phldrT="[Text]" custT="1"/>
      <dgm:spPr/>
      <dgm:t>
        <a:bodyPr/>
        <a:lstStyle/>
        <a:p>
          <a:r>
            <a:rPr lang="en-US" sz="2800" b="1" dirty="0" err="1" smtClean="0">
              <a:solidFill>
                <a:srgbClr val="FF0000"/>
              </a:solidFill>
            </a:rPr>
            <a:t>Người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săn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bắn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hái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lượm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dùng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ngôn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ngữ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gì</a:t>
          </a:r>
          <a:r>
            <a:rPr lang="en-US" sz="2800" b="1" dirty="0" smtClean="0">
              <a:solidFill>
                <a:srgbClr val="FF0000"/>
              </a:solidFill>
            </a:rPr>
            <a:t>?</a:t>
          </a:r>
          <a:endParaRPr lang="en-US" sz="2800" b="1" dirty="0">
            <a:solidFill>
              <a:srgbClr val="FF0000"/>
            </a:solidFill>
          </a:endParaRPr>
        </a:p>
      </dgm:t>
    </dgm:pt>
    <dgm:pt modelId="{78FB87B9-3C93-4A8C-9F28-532E5B63C316}" type="parTrans" cxnId="{58945CF1-90A8-49EF-AE76-8035DC352FAB}">
      <dgm:prSet/>
      <dgm:spPr/>
      <dgm:t>
        <a:bodyPr/>
        <a:lstStyle/>
        <a:p>
          <a:endParaRPr lang="en-US"/>
        </a:p>
      </dgm:t>
    </dgm:pt>
    <dgm:pt modelId="{6990201F-FF47-4EF1-B716-928D018BE28E}" type="sibTrans" cxnId="{58945CF1-90A8-49EF-AE76-8035DC352FAB}">
      <dgm:prSet/>
      <dgm:spPr/>
      <dgm:t>
        <a:bodyPr/>
        <a:lstStyle/>
        <a:p>
          <a:endParaRPr lang="en-US"/>
        </a:p>
      </dgm:t>
    </dgm:pt>
    <dgm:pt modelId="{F3881121-0465-4A61-ACFF-23E9DCBF1DD7}">
      <dgm:prSet phldrT="[Text]" custT="1"/>
      <dgm:spPr/>
      <dgm:t>
        <a:bodyPr/>
        <a:lstStyle/>
        <a:p>
          <a:r>
            <a:rPr lang="en-US" sz="2800" b="1" dirty="0" err="1" smtClean="0">
              <a:solidFill>
                <a:srgbClr val="FF0000"/>
              </a:solidFill>
            </a:rPr>
            <a:t>Sự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tấn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công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của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đại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dương</a:t>
          </a:r>
          <a:endParaRPr lang="en-US" sz="2800" b="1" dirty="0">
            <a:solidFill>
              <a:srgbClr val="FF0000"/>
            </a:solidFill>
          </a:endParaRPr>
        </a:p>
      </dgm:t>
    </dgm:pt>
    <dgm:pt modelId="{7FAC102C-E418-4520-8AA9-4871529BF69D}" type="parTrans" cxnId="{FE5CCC0E-66A0-480F-B1DF-256B32694798}">
      <dgm:prSet/>
      <dgm:spPr/>
      <dgm:t>
        <a:bodyPr/>
        <a:lstStyle/>
        <a:p>
          <a:endParaRPr lang="en-US"/>
        </a:p>
      </dgm:t>
    </dgm:pt>
    <dgm:pt modelId="{9BFC8741-7733-42A8-BBA8-1DEE0736ECB8}" type="sibTrans" cxnId="{FE5CCC0E-66A0-480F-B1DF-256B32694798}">
      <dgm:prSet/>
      <dgm:spPr/>
      <dgm:t>
        <a:bodyPr/>
        <a:lstStyle/>
        <a:p>
          <a:endParaRPr lang="en-US"/>
        </a:p>
      </dgm:t>
    </dgm:pt>
    <dgm:pt modelId="{9CE357F4-08E6-4FF7-91C5-47B6F666A763}">
      <dgm:prSet custT="1"/>
      <dgm:spPr/>
      <dgm:t>
        <a:bodyPr/>
        <a:lstStyle/>
        <a:p>
          <a:r>
            <a:rPr lang="en-US" sz="2800" b="1" dirty="0" err="1" smtClean="0">
              <a:solidFill>
                <a:srgbClr val="FF0000"/>
              </a:solidFill>
            </a:rPr>
            <a:t>Biến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dị</a:t>
          </a:r>
          <a:r>
            <a:rPr lang="en-US" sz="2800" b="1" dirty="0" smtClean="0">
              <a:solidFill>
                <a:srgbClr val="FF0000"/>
              </a:solidFill>
            </a:rPr>
            <a:t> di </a:t>
          </a:r>
          <a:r>
            <a:rPr lang="en-US" sz="2800" b="1" dirty="0" err="1" smtClean="0">
              <a:solidFill>
                <a:srgbClr val="FF0000"/>
              </a:solidFill>
            </a:rPr>
            <a:t>truyền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và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thích</a:t>
          </a:r>
          <a:r>
            <a:rPr lang="en-US" sz="2800" b="1" dirty="0" smtClean="0">
              <a:solidFill>
                <a:srgbClr val="FF0000"/>
              </a:solidFill>
            </a:rPr>
            <a:t> </a:t>
          </a:r>
          <a:r>
            <a:rPr lang="en-US" sz="2800" b="1" dirty="0" err="1" smtClean="0">
              <a:solidFill>
                <a:srgbClr val="FF0000"/>
              </a:solidFill>
            </a:rPr>
            <a:t>nghi</a:t>
          </a:r>
          <a:endParaRPr lang="en-US" sz="2800" b="1" dirty="0">
            <a:solidFill>
              <a:srgbClr val="FF0000"/>
            </a:solidFill>
          </a:endParaRPr>
        </a:p>
      </dgm:t>
    </dgm:pt>
    <dgm:pt modelId="{A526C744-AF6A-41B8-B9B0-35A76C1F8DE8}" type="parTrans" cxnId="{BBEA9AD5-95A7-4988-944D-AF797FD1F046}">
      <dgm:prSet/>
      <dgm:spPr/>
      <dgm:t>
        <a:bodyPr/>
        <a:lstStyle/>
        <a:p>
          <a:endParaRPr lang="en-US"/>
        </a:p>
      </dgm:t>
    </dgm:pt>
    <dgm:pt modelId="{2325B4CD-94D2-4DE5-A397-DC172DEA1882}" type="sibTrans" cxnId="{BBEA9AD5-95A7-4988-944D-AF797FD1F046}">
      <dgm:prSet/>
      <dgm:spPr/>
      <dgm:t>
        <a:bodyPr/>
        <a:lstStyle/>
        <a:p>
          <a:endParaRPr lang="en-US"/>
        </a:p>
      </dgm:t>
    </dgm:pt>
    <dgm:pt modelId="{0EF16B17-765F-418E-B5C8-436CA951417E}">
      <dgm:prSet custT="1"/>
      <dgm:spPr/>
      <dgm:t>
        <a:bodyPr/>
        <a:lstStyle/>
        <a:p>
          <a:r>
            <a:rPr lang="en-US" sz="2800" dirty="0" err="1" smtClean="0">
              <a:solidFill>
                <a:srgbClr val="FF0000"/>
              </a:solidFill>
            </a:rPr>
            <a:t>Những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câu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hỏi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chưa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có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lời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giải</a:t>
          </a:r>
          <a:r>
            <a:rPr lang="en-US" sz="2800" dirty="0" smtClean="0">
              <a:solidFill>
                <a:srgbClr val="FF0000"/>
              </a:solidFill>
            </a:rPr>
            <a:t> </a:t>
          </a:r>
          <a:r>
            <a:rPr lang="en-US" sz="2800" dirty="0" err="1" smtClean="0">
              <a:solidFill>
                <a:srgbClr val="FF0000"/>
              </a:solidFill>
            </a:rPr>
            <a:t>đáp</a:t>
          </a:r>
          <a:endParaRPr lang="en-US" sz="2800" dirty="0">
            <a:solidFill>
              <a:srgbClr val="FF0000"/>
            </a:solidFill>
          </a:endParaRPr>
        </a:p>
      </dgm:t>
    </dgm:pt>
    <dgm:pt modelId="{8C3426F1-7101-47C2-A76C-B2C06494F5D6}" type="parTrans" cxnId="{A3D06DD3-034D-4B59-9ABA-AC67620BF5F0}">
      <dgm:prSet/>
      <dgm:spPr/>
      <dgm:t>
        <a:bodyPr/>
        <a:lstStyle/>
        <a:p>
          <a:endParaRPr lang="en-US"/>
        </a:p>
      </dgm:t>
    </dgm:pt>
    <dgm:pt modelId="{56A4B17B-42EB-4A09-BA63-9EED4665AE8C}" type="sibTrans" cxnId="{A3D06DD3-034D-4B59-9ABA-AC67620BF5F0}">
      <dgm:prSet/>
      <dgm:spPr/>
      <dgm:t>
        <a:bodyPr/>
        <a:lstStyle/>
        <a:p>
          <a:endParaRPr lang="en-US"/>
        </a:p>
      </dgm:t>
    </dgm:pt>
    <dgm:pt modelId="{CBBF94BF-78BA-4265-A91F-3A844778AEEC}" type="pres">
      <dgm:prSet presAssocID="{D1D63A9D-3F5A-4048-93F3-F279A2E971A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3AFF185-7712-48AD-A523-71D08DB533A0}" type="pres">
      <dgm:prSet presAssocID="{6AD3C121-C055-45C8-959E-22DAB38B4B92}" presName="composite" presStyleCnt="0"/>
      <dgm:spPr/>
      <dgm:t>
        <a:bodyPr/>
        <a:lstStyle/>
        <a:p>
          <a:endParaRPr lang="en-US"/>
        </a:p>
      </dgm:t>
    </dgm:pt>
    <dgm:pt modelId="{6B85D031-1DEC-45E2-8816-3EFD9D1C8F8E}" type="pres">
      <dgm:prSet presAssocID="{6AD3C121-C055-45C8-959E-22DAB38B4B92}" presName="rect1" presStyleLbl="trAlignAcc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EA7163-A9FC-4184-9B46-1C74B0B3FFF6}" type="pres">
      <dgm:prSet presAssocID="{6AD3C121-C055-45C8-959E-22DAB38B4B92}" presName="rect2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8000" r="-48000"/>
          </a:stretch>
        </a:blipFill>
      </dgm:spPr>
      <dgm:t>
        <a:bodyPr/>
        <a:lstStyle/>
        <a:p>
          <a:endParaRPr lang="en-US"/>
        </a:p>
      </dgm:t>
    </dgm:pt>
    <dgm:pt modelId="{7E6F7DE0-12F7-4D48-A271-AA1A0C816660}" type="pres">
      <dgm:prSet presAssocID="{16F4B5B0-4BDF-4BF1-A556-0D5EA27FD487}" presName="sibTrans" presStyleCnt="0"/>
      <dgm:spPr/>
      <dgm:t>
        <a:bodyPr/>
        <a:lstStyle/>
        <a:p>
          <a:endParaRPr lang="en-US"/>
        </a:p>
      </dgm:t>
    </dgm:pt>
    <dgm:pt modelId="{F0F9D8EA-BD94-47BF-9660-143DB19ADF18}" type="pres">
      <dgm:prSet presAssocID="{F97CD0B6-BE37-461B-8B04-830B857DF70F}" presName="composite" presStyleCnt="0"/>
      <dgm:spPr/>
      <dgm:t>
        <a:bodyPr/>
        <a:lstStyle/>
        <a:p>
          <a:endParaRPr lang="en-US"/>
        </a:p>
      </dgm:t>
    </dgm:pt>
    <dgm:pt modelId="{5FB0F279-F1F9-4FF0-AF3C-2CBFA9171290}" type="pres">
      <dgm:prSet presAssocID="{F97CD0B6-BE37-461B-8B04-830B857DF70F}" presName="rect1" presStyleLbl="tr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2A6171-62F1-4B85-87E9-8896330A7BF0}" type="pres">
      <dgm:prSet presAssocID="{F97CD0B6-BE37-461B-8B04-830B857DF70F}" presName="rect2" presStyleLbl="fgImgPlace1" presStyleIdx="1" presStyleCnt="5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0" r="-100000"/>
          </a:stretch>
        </a:blipFill>
      </dgm:spPr>
      <dgm:t>
        <a:bodyPr/>
        <a:lstStyle/>
        <a:p>
          <a:endParaRPr lang="en-US"/>
        </a:p>
      </dgm:t>
    </dgm:pt>
    <dgm:pt modelId="{4FA5AC55-CE56-4A90-BB1D-79D85339EFB5}" type="pres">
      <dgm:prSet presAssocID="{6990201F-FF47-4EF1-B716-928D018BE28E}" presName="sibTrans" presStyleCnt="0"/>
      <dgm:spPr/>
      <dgm:t>
        <a:bodyPr/>
        <a:lstStyle/>
        <a:p>
          <a:endParaRPr lang="en-US"/>
        </a:p>
      </dgm:t>
    </dgm:pt>
    <dgm:pt modelId="{F0BEF25F-F6A4-424D-8F24-C3D23DAE1B40}" type="pres">
      <dgm:prSet presAssocID="{F3881121-0465-4A61-ACFF-23E9DCBF1DD7}" presName="composite" presStyleCnt="0"/>
      <dgm:spPr/>
      <dgm:t>
        <a:bodyPr/>
        <a:lstStyle/>
        <a:p>
          <a:endParaRPr lang="en-US"/>
        </a:p>
      </dgm:t>
    </dgm:pt>
    <dgm:pt modelId="{416D7949-7AA8-4D1A-A8C2-48C7AC5652A1}" type="pres">
      <dgm:prSet presAssocID="{F3881121-0465-4A61-ACFF-23E9DCBF1DD7}" presName="rect1" presStyleLbl="tr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9EEB51-9D1F-4966-9FCC-74E9A4809BE5}" type="pres">
      <dgm:prSet presAssocID="{F3881121-0465-4A61-ACFF-23E9DCBF1DD7}" presName="rect2" presStyleLbl="fgImgPlace1" presStyleIdx="2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  <dgm:t>
        <a:bodyPr/>
        <a:lstStyle/>
        <a:p>
          <a:endParaRPr lang="en-US"/>
        </a:p>
      </dgm:t>
    </dgm:pt>
    <dgm:pt modelId="{7B30BE17-90CD-4937-B13D-A860F0CB31D7}" type="pres">
      <dgm:prSet presAssocID="{9BFC8741-7733-42A8-BBA8-1DEE0736ECB8}" presName="sibTrans" presStyleCnt="0"/>
      <dgm:spPr/>
      <dgm:t>
        <a:bodyPr/>
        <a:lstStyle/>
        <a:p>
          <a:endParaRPr lang="en-US"/>
        </a:p>
      </dgm:t>
    </dgm:pt>
    <dgm:pt modelId="{F4665DF0-7D5D-4981-BEE7-BF4C064F95D6}" type="pres">
      <dgm:prSet presAssocID="{9CE357F4-08E6-4FF7-91C5-47B6F666A763}" presName="composite" presStyleCnt="0"/>
      <dgm:spPr/>
      <dgm:t>
        <a:bodyPr/>
        <a:lstStyle/>
        <a:p>
          <a:endParaRPr lang="en-US"/>
        </a:p>
      </dgm:t>
    </dgm:pt>
    <dgm:pt modelId="{B55D9796-24C7-47F0-8E22-CEAE5B7504B3}" type="pres">
      <dgm:prSet presAssocID="{9CE357F4-08E6-4FF7-91C5-47B6F666A763}" presName="rect1" presStyleLbl="tr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5B1FF6-4A54-4AD4-A10F-63D05F089F2D}" type="pres">
      <dgm:prSet presAssocID="{9CE357F4-08E6-4FF7-91C5-47B6F666A763}" presName="rect2" presStyleLbl="fgImgPlace1" presStyleIdx="3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  <dgm:t>
        <a:bodyPr/>
        <a:lstStyle/>
        <a:p>
          <a:endParaRPr lang="en-US"/>
        </a:p>
      </dgm:t>
    </dgm:pt>
    <dgm:pt modelId="{B4A0905E-9CE7-42A9-8398-81D6AFDC5F19}" type="pres">
      <dgm:prSet presAssocID="{2325B4CD-94D2-4DE5-A397-DC172DEA1882}" presName="sibTrans" presStyleCnt="0"/>
      <dgm:spPr/>
      <dgm:t>
        <a:bodyPr/>
        <a:lstStyle/>
        <a:p>
          <a:endParaRPr lang="en-US"/>
        </a:p>
      </dgm:t>
    </dgm:pt>
    <dgm:pt modelId="{FB05C55F-F7C3-4897-9061-49DC69B62898}" type="pres">
      <dgm:prSet presAssocID="{0EF16B17-765F-418E-B5C8-436CA951417E}" presName="composite" presStyleCnt="0"/>
      <dgm:spPr/>
      <dgm:t>
        <a:bodyPr/>
        <a:lstStyle/>
        <a:p>
          <a:endParaRPr lang="en-US"/>
        </a:p>
      </dgm:t>
    </dgm:pt>
    <dgm:pt modelId="{C4A692CC-6E1C-4BC1-ABAF-DFF6728D4EF2}" type="pres">
      <dgm:prSet presAssocID="{0EF16B17-765F-418E-B5C8-436CA951417E}" presName="rect1" presStyleLbl="tr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160BB0-185C-4A8C-AB79-82578D865BA6}" type="pres">
      <dgm:prSet presAssocID="{0EF16B17-765F-418E-B5C8-436CA951417E}" presName="rect2" presStyleLbl="fgImgPlace1" presStyleIdx="4" presStyleCnt="5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</dgm:spPr>
      <dgm:t>
        <a:bodyPr/>
        <a:lstStyle/>
        <a:p>
          <a:endParaRPr lang="en-US"/>
        </a:p>
      </dgm:t>
    </dgm:pt>
  </dgm:ptLst>
  <dgm:cxnLst>
    <dgm:cxn modelId="{97956F97-35CA-488F-8428-2601EDFBD5ED}" type="presOf" srcId="{6AD3C121-C055-45C8-959E-22DAB38B4B92}" destId="{6B85D031-1DEC-45E2-8816-3EFD9D1C8F8E}" srcOrd="0" destOrd="0" presId="urn:microsoft.com/office/officeart/2008/layout/PictureStrips"/>
    <dgm:cxn modelId="{FE5CCC0E-66A0-480F-B1DF-256B32694798}" srcId="{D1D63A9D-3F5A-4048-93F3-F279A2E971A8}" destId="{F3881121-0465-4A61-ACFF-23E9DCBF1DD7}" srcOrd="2" destOrd="0" parTransId="{7FAC102C-E418-4520-8AA9-4871529BF69D}" sibTransId="{9BFC8741-7733-42A8-BBA8-1DEE0736ECB8}"/>
    <dgm:cxn modelId="{514BACE3-09BB-4F51-9CA3-3F4A3772975B}" srcId="{D1D63A9D-3F5A-4048-93F3-F279A2E971A8}" destId="{6AD3C121-C055-45C8-959E-22DAB38B4B92}" srcOrd="0" destOrd="0" parTransId="{E6FD6B0A-E13C-4842-826A-ECFFE9E45F9A}" sibTransId="{16F4B5B0-4BDF-4BF1-A556-0D5EA27FD487}"/>
    <dgm:cxn modelId="{5EAA888B-904D-4E87-A59E-F7ED25EFAE94}" type="presOf" srcId="{F3881121-0465-4A61-ACFF-23E9DCBF1DD7}" destId="{416D7949-7AA8-4D1A-A8C2-48C7AC5652A1}" srcOrd="0" destOrd="0" presId="urn:microsoft.com/office/officeart/2008/layout/PictureStrips"/>
    <dgm:cxn modelId="{58945CF1-90A8-49EF-AE76-8035DC352FAB}" srcId="{D1D63A9D-3F5A-4048-93F3-F279A2E971A8}" destId="{F97CD0B6-BE37-461B-8B04-830B857DF70F}" srcOrd="1" destOrd="0" parTransId="{78FB87B9-3C93-4A8C-9F28-532E5B63C316}" sibTransId="{6990201F-FF47-4EF1-B716-928D018BE28E}"/>
    <dgm:cxn modelId="{65098D8C-8F0E-47BE-9B75-4530B47883FE}" type="presOf" srcId="{9CE357F4-08E6-4FF7-91C5-47B6F666A763}" destId="{B55D9796-24C7-47F0-8E22-CEAE5B7504B3}" srcOrd="0" destOrd="0" presId="urn:microsoft.com/office/officeart/2008/layout/PictureStrips"/>
    <dgm:cxn modelId="{BBEA9AD5-95A7-4988-944D-AF797FD1F046}" srcId="{D1D63A9D-3F5A-4048-93F3-F279A2E971A8}" destId="{9CE357F4-08E6-4FF7-91C5-47B6F666A763}" srcOrd="3" destOrd="0" parTransId="{A526C744-AF6A-41B8-B9B0-35A76C1F8DE8}" sibTransId="{2325B4CD-94D2-4DE5-A397-DC172DEA1882}"/>
    <dgm:cxn modelId="{A3D06DD3-034D-4B59-9ABA-AC67620BF5F0}" srcId="{D1D63A9D-3F5A-4048-93F3-F279A2E971A8}" destId="{0EF16B17-765F-418E-B5C8-436CA951417E}" srcOrd="4" destOrd="0" parTransId="{8C3426F1-7101-47C2-A76C-B2C06494F5D6}" sibTransId="{56A4B17B-42EB-4A09-BA63-9EED4665AE8C}"/>
    <dgm:cxn modelId="{D7F367B2-3FC3-4857-961B-5F13D143961D}" type="presOf" srcId="{D1D63A9D-3F5A-4048-93F3-F279A2E971A8}" destId="{CBBF94BF-78BA-4265-A91F-3A844778AEEC}" srcOrd="0" destOrd="0" presId="urn:microsoft.com/office/officeart/2008/layout/PictureStrips"/>
    <dgm:cxn modelId="{5E7ED7CB-1E72-4925-990A-DE8B11EF1B73}" type="presOf" srcId="{F97CD0B6-BE37-461B-8B04-830B857DF70F}" destId="{5FB0F279-F1F9-4FF0-AF3C-2CBFA9171290}" srcOrd="0" destOrd="0" presId="urn:microsoft.com/office/officeart/2008/layout/PictureStrips"/>
    <dgm:cxn modelId="{60B27621-7B67-48A8-BAC4-F07C25C592FF}" type="presOf" srcId="{0EF16B17-765F-418E-B5C8-436CA951417E}" destId="{C4A692CC-6E1C-4BC1-ABAF-DFF6728D4EF2}" srcOrd="0" destOrd="0" presId="urn:microsoft.com/office/officeart/2008/layout/PictureStrips"/>
    <dgm:cxn modelId="{407B6289-41A1-494C-840E-591117610D17}" type="presParOf" srcId="{CBBF94BF-78BA-4265-A91F-3A844778AEEC}" destId="{33AFF185-7712-48AD-A523-71D08DB533A0}" srcOrd="0" destOrd="0" presId="urn:microsoft.com/office/officeart/2008/layout/PictureStrips"/>
    <dgm:cxn modelId="{14613E62-17EF-470A-94D1-7366C7F2EFB9}" type="presParOf" srcId="{33AFF185-7712-48AD-A523-71D08DB533A0}" destId="{6B85D031-1DEC-45E2-8816-3EFD9D1C8F8E}" srcOrd="0" destOrd="0" presId="urn:microsoft.com/office/officeart/2008/layout/PictureStrips"/>
    <dgm:cxn modelId="{F322BB84-5C37-41C8-A4EE-7C22566D1AB2}" type="presParOf" srcId="{33AFF185-7712-48AD-A523-71D08DB533A0}" destId="{30EA7163-A9FC-4184-9B46-1C74B0B3FFF6}" srcOrd="1" destOrd="0" presId="urn:microsoft.com/office/officeart/2008/layout/PictureStrips"/>
    <dgm:cxn modelId="{85576DB3-1F6E-45F4-BE02-3D1449377742}" type="presParOf" srcId="{CBBF94BF-78BA-4265-A91F-3A844778AEEC}" destId="{7E6F7DE0-12F7-4D48-A271-AA1A0C816660}" srcOrd="1" destOrd="0" presId="urn:microsoft.com/office/officeart/2008/layout/PictureStrips"/>
    <dgm:cxn modelId="{74AF891A-7A5C-4CC1-AE72-EABE1D0DA2BF}" type="presParOf" srcId="{CBBF94BF-78BA-4265-A91F-3A844778AEEC}" destId="{F0F9D8EA-BD94-47BF-9660-143DB19ADF18}" srcOrd="2" destOrd="0" presId="urn:microsoft.com/office/officeart/2008/layout/PictureStrips"/>
    <dgm:cxn modelId="{1E9C5FAF-8648-41CC-A5C2-98992E670D3B}" type="presParOf" srcId="{F0F9D8EA-BD94-47BF-9660-143DB19ADF18}" destId="{5FB0F279-F1F9-4FF0-AF3C-2CBFA9171290}" srcOrd="0" destOrd="0" presId="urn:microsoft.com/office/officeart/2008/layout/PictureStrips"/>
    <dgm:cxn modelId="{6F80AB60-C049-47CD-B4D7-8DBE58537202}" type="presParOf" srcId="{F0F9D8EA-BD94-47BF-9660-143DB19ADF18}" destId="{E22A6171-62F1-4B85-87E9-8896330A7BF0}" srcOrd="1" destOrd="0" presId="urn:microsoft.com/office/officeart/2008/layout/PictureStrips"/>
    <dgm:cxn modelId="{02082172-6EB5-49C1-84A3-A9E1A35681E0}" type="presParOf" srcId="{CBBF94BF-78BA-4265-A91F-3A844778AEEC}" destId="{4FA5AC55-CE56-4A90-BB1D-79D85339EFB5}" srcOrd="3" destOrd="0" presId="urn:microsoft.com/office/officeart/2008/layout/PictureStrips"/>
    <dgm:cxn modelId="{43120DA3-45C7-4D6B-B5D7-4735A5A84807}" type="presParOf" srcId="{CBBF94BF-78BA-4265-A91F-3A844778AEEC}" destId="{F0BEF25F-F6A4-424D-8F24-C3D23DAE1B40}" srcOrd="4" destOrd="0" presId="urn:microsoft.com/office/officeart/2008/layout/PictureStrips"/>
    <dgm:cxn modelId="{29D3CD77-CD47-4AD7-828F-0A9DB4F5816D}" type="presParOf" srcId="{F0BEF25F-F6A4-424D-8F24-C3D23DAE1B40}" destId="{416D7949-7AA8-4D1A-A8C2-48C7AC5652A1}" srcOrd="0" destOrd="0" presId="urn:microsoft.com/office/officeart/2008/layout/PictureStrips"/>
    <dgm:cxn modelId="{2622B3A9-8BE8-4946-BA5A-5AA384BD41D6}" type="presParOf" srcId="{F0BEF25F-F6A4-424D-8F24-C3D23DAE1B40}" destId="{939EEB51-9D1F-4966-9FCC-74E9A4809BE5}" srcOrd="1" destOrd="0" presId="urn:microsoft.com/office/officeart/2008/layout/PictureStrips"/>
    <dgm:cxn modelId="{C8CF9CBF-CD6B-4336-B611-95D3E2128D1F}" type="presParOf" srcId="{CBBF94BF-78BA-4265-A91F-3A844778AEEC}" destId="{7B30BE17-90CD-4937-B13D-A860F0CB31D7}" srcOrd="5" destOrd="0" presId="urn:microsoft.com/office/officeart/2008/layout/PictureStrips"/>
    <dgm:cxn modelId="{BEF75FF4-C3A1-4132-A4F0-5D6E1EAAA7DB}" type="presParOf" srcId="{CBBF94BF-78BA-4265-A91F-3A844778AEEC}" destId="{F4665DF0-7D5D-4981-BEE7-BF4C064F95D6}" srcOrd="6" destOrd="0" presId="urn:microsoft.com/office/officeart/2008/layout/PictureStrips"/>
    <dgm:cxn modelId="{C3933A6E-F2C0-42E9-9FB7-8EBA5E6BE9FF}" type="presParOf" srcId="{F4665DF0-7D5D-4981-BEE7-BF4C064F95D6}" destId="{B55D9796-24C7-47F0-8E22-CEAE5B7504B3}" srcOrd="0" destOrd="0" presId="urn:microsoft.com/office/officeart/2008/layout/PictureStrips"/>
    <dgm:cxn modelId="{708C86EF-48D5-4569-AEAB-4A2F254E2FE9}" type="presParOf" srcId="{F4665DF0-7D5D-4981-BEE7-BF4C064F95D6}" destId="{025B1FF6-4A54-4AD4-A10F-63D05F089F2D}" srcOrd="1" destOrd="0" presId="urn:microsoft.com/office/officeart/2008/layout/PictureStrips"/>
    <dgm:cxn modelId="{800EE9BA-9758-4FEE-BF2D-D1346F5975E8}" type="presParOf" srcId="{CBBF94BF-78BA-4265-A91F-3A844778AEEC}" destId="{B4A0905E-9CE7-42A9-8398-81D6AFDC5F19}" srcOrd="7" destOrd="0" presId="urn:microsoft.com/office/officeart/2008/layout/PictureStrips"/>
    <dgm:cxn modelId="{80035A8C-D6EA-4640-90C8-50C0B3507BBA}" type="presParOf" srcId="{CBBF94BF-78BA-4265-A91F-3A844778AEEC}" destId="{FB05C55F-F7C3-4897-9061-49DC69B62898}" srcOrd="8" destOrd="0" presId="urn:microsoft.com/office/officeart/2008/layout/PictureStrips"/>
    <dgm:cxn modelId="{6211E081-20CD-4E5F-B201-3B6101314625}" type="presParOf" srcId="{FB05C55F-F7C3-4897-9061-49DC69B62898}" destId="{C4A692CC-6E1C-4BC1-ABAF-DFF6728D4EF2}" srcOrd="0" destOrd="0" presId="urn:microsoft.com/office/officeart/2008/layout/PictureStrips"/>
    <dgm:cxn modelId="{7D9DDE75-9780-4975-A243-3C3B1096C09D}" type="presParOf" srcId="{FB05C55F-F7C3-4897-9061-49DC69B62898}" destId="{DF160BB0-185C-4A8C-AB79-82578D865BA6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85D031-1DEC-45E2-8816-3EFD9D1C8F8E}">
      <dsp:nvSpPr>
        <dsp:cNvPr id="0" name=""/>
        <dsp:cNvSpPr/>
      </dsp:nvSpPr>
      <dsp:spPr>
        <a:xfrm>
          <a:off x="194295" y="254091"/>
          <a:ext cx="3811333" cy="1191041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6732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rgbClr val="FF0000"/>
              </a:solidFill>
            </a:rPr>
            <a:t>Đời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sống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săn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bắn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hái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lượm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194295" y="254091"/>
        <a:ext cx="3811333" cy="1191041"/>
      </dsp:txXfrm>
    </dsp:sp>
    <dsp:sp modelId="{30EA7163-A9FC-4184-9B46-1C74B0B3FFF6}">
      <dsp:nvSpPr>
        <dsp:cNvPr id="0" name=""/>
        <dsp:cNvSpPr/>
      </dsp:nvSpPr>
      <dsp:spPr>
        <a:xfrm>
          <a:off x="35489" y="82051"/>
          <a:ext cx="833729" cy="1250593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8000" r="-48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FB0F279-F1F9-4FF0-AF3C-2CBFA9171290}">
      <dsp:nvSpPr>
        <dsp:cNvPr id="0" name=""/>
        <dsp:cNvSpPr/>
      </dsp:nvSpPr>
      <dsp:spPr>
        <a:xfrm>
          <a:off x="4382776" y="254091"/>
          <a:ext cx="3811333" cy="1191041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6732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rgbClr val="FF0000"/>
              </a:solidFill>
            </a:rPr>
            <a:t>Người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săn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bắn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hái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lượm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dùng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ngôn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ngữ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gì</a:t>
          </a:r>
          <a:r>
            <a:rPr lang="en-US" sz="2800" b="1" kern="1200" dirty="0" smtClean="0">
              <a:solidFill>
                <a:srgbClr val="FF0000"/>
              </a:solidFill>
            </a:rPr>
            <a:t>?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4382776" y="254091"/>
        <a:ext cx="3811333" cy="1191041"/>
      </dsp:txXfrm>
    </dsp:sp>
    <dsp:sp modelId="{E22A6171-62F1-4B85-87E9-8896330A7BF0}">
      <dsp:nvSpPr>
        <dsp:cNvPr id="0" name=""/>
        <dsp:cNvSpPr/>
      </dsp:nvSpPr>
      <dsp:spPr>
        <a:xfrm>
          <a:off x="4223971" y="82051"/>
          <a:ext cx="833729" cy="1250593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0" r="-100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6D7949-7AA8-4D1A-A8C2-48C7AC5652A1}">
      <dsp:nvSpPr>
        <dsp:cNvPr id="0" name=""/>
        <dsp:cNvSpPr/>
      </dsp:nvSpPr>
      <dsp:spPr>
        <a:xfrm>
          <a:off x="194295" y="1753480"/>
          <a:ext cx="3811333" cy="1191041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6732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rgbClr val="FF0000"/>
              </a:solidFill>
            </a:rPr>
            <a:t>Sự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tấn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công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của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đại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dương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194295" y="1753480"/>
        <a:ext cx="3811333" cy="1191041"/>
      </dsp:txXfrm>
    </dsp:sp>
    <dsp:sp modelId="{939EEB51-9D1F-4966-9FCC-74E9A4809BE5}">
      <dsp:nvSpPr>
        <dsp:cNvPr id="0" name=""/>
        <dsp:cNvSpPr/>
      </dsp:nvSpPr>
      <dsp:spPr>
        <a:xfrm>
          <a:off x="35489" y="1581440"/>
          <a:ext cx="833729" cy="1250593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5D9796-24C7-47F0-8E22-CEAE5B7504B3}">
      <dsp:nvSpPr>
        <dsp:cNvPr id="0" name=""/>
        <dsp:cNvSpPr/>
      </dsp:nvSpPr>
      <dsp:spPr>
        <a:xfrm>
          <a:off x="4382776" y="1753480"/>
          <a:ext cx="3811333" cy="1191041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6732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rgbClr val="FF0000"/>
              </a:solidFill>
            </a:rPr>
            <a:t>Biến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dị</a:t>
          </a:r>
          <a:r>
            <a:rPr lang="en-US" sz="2800" b="1" kern="1200" dirty="0" smtClean="0">
              <a:solidFill>
                <a:srgbClr val="FF0000"/>
              </a:solidFill>
            </a:rPr>
            <a:t> di </a:t>
          </a:r>
          <a:r>
            <a:rPr lang="en-US" sz="2800" b="1" kern="1200" dirty="0" err="1" smtClean="0">
              <a:solidFill>
                <a:srgbClr val="FF0000"/>
              </a:solidFill>
            </a:rPr>
            <a:t>truyền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và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thích</a:t>
          </a:r>
          <a:r>
            <a:rPr lang="en-US" sz="2800" b="1" kern="1200" dirty="0" smtClean="0">
              <a:solidFill>
                <a:srgbClr val="FF0000"/>
              </a:solidFill>
            </a:rPr>
            <a:t> </a:t>
          </a:r>
          <a:r>
            <a:rPr lang="en-US" sz="2800" b="1" kern="1200" dirty="0" err="1" smtClean="0">
              <a:solidFill>
                <a:srgbClr val="FF0000"/>
              </a:solidFill>
            </a:rPr>
            <a:t>nghi</a:t>
          </a:r>
          <a:endParaRPr lang="en-US" sz="2800" b="1" kern="1200" dirty="0">
            <a:solidFill>
              <a:srgbClr val="FF0000"/>
            </a:solidFill>
          </a:endParaRPr>
        </a:p>
      </dsp:txBody>
      <dsp:txXfrm>
        <a:off x="4382776" y="1753480"/>
        <a:ext cx="3811333" cy="1191041"/>
      </dsp:txXfrm>
    </dsp:sp>
    <dsp:sp modelId="{025B1FF6-4A54-4AD4-A10F-63D05F089F2D}">
      <dsp:nvSpPr>
        <dsp:cNvPr id="0" name=""/>
        <dsp:cNvSpPr/>
      </dsp:nvSpPr>
      <dsp:spPr>
        <a:xfrm>
          <a:off x="4223971" y="1581440"/>
          <a:ext cx="833729" cy="1250593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A692CC-6E1C-4BC1-ABAF-DFF6728D4EF2}">
      <dsp:nvSpPr>
        <dsp:cNvPr id="0" name=""/>
        <dsp:cNvSpPr/>
      </dsp:nvSpPr>
      <dsp:spPr>
        <a:xfrm>
          <a:off x="2288536" y="3252869"/>
          <a:ext cx="3811333" cy="1191041"/>
        </a:xfrm>
        <a:prstGeom prst="rect">
          <a:avLst/>
        </a:prstGeom>
        <a:solidFill>
          <a:schemeClr val="accent1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6732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err="1" smtClean="0">
              <a:solidFill>
                <a:srgbClr val="FF0000"/>
              </a:solidFill>
            </a:rPr>
            <a:t>Những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câu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hỏi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chưa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có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lời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giải</a:t>
          </a:r>
          <a:r>
            <a:rPr lang="en-US" sz="2800" kern="1200" dirty="0" smtClean="0">
              <a:solidFill>
                <a:srgbClr val="FF0000"/>
              </a:solidFill>
            </a:rPr>
            <a:t> </a:t>
          </a:r>
          <a:r>
            <a:rPr lang="en-US" sz="2800" kern="1200" dirty="0" err="1" smtClean="0">
              <a:solidFill>
                <a:srgbClr val="FF0000"/>
              </a:solidFill>
            </a:rPr>
            <a:t>đáp</a:t>
          </a:r>
          <a:endParaRPr lang="en-US" sz="2800" kern="1200" dirty="0">
            <a:solidFill>
              <a:srgbClr val="FF0000"/>
            </a:solidFill>
          </a:endParaRPr>
        </a:p>
      </dsp:txBody>
      <dsp:txXfrm>
        <a:off x="2288536" y="3252869"/>
        <a:ext cx="3811333" cy="1191041"/>
      </dsp:txXfrm>
    </dsp:sp>
    <dsp:sp modelId="{DF160BB0-185C-4A8C-AB79-82578D865BA6}">
      <dsp:nvSpPr>
        <dsp:cNvPr id="0" name=""/>
        <dsp:cNvSpPr/>
      </dsp:nvSpPr>
      <dsp:spPr>
        <a:xfrm>
          <a:off x="2129730" y="3080830"/>
          <a:ext cx="833729" cy="1250593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6000" r="-26000"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FBBE93-48A0-45E6-B538-37779DBFF994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966677-EC49-47F6-9826-D35F247ED2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553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66677-EC49-47F6-9826-D35F247ED2D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199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966677-EC49-47F6-9826-D35F247ED2D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1991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241DDF-6CCC-4C14-9CDF-85E25DEC025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3255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96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4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709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383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84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309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2315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4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8056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85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375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805142-BC0B-43C4-BB31-A62C589FE9C2}" type="datetimeFigureOut">
              <a:rPr lang="en-US" smtClean="0"/>
              <a:t>08-Mar-17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2A605-74F0-4A27-89A0-BF983894B2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67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88" y="381000"/>
            <a:ext cx="8231312" cy="1219200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SĂN BẮT HÁI LƯỢM - CAO CẤP </a:t>
            </a:r>
            <a:br>
              <a:rPr lang="en-US" sz="3600" b="1" dirty="0" smtClean="0">
                <a:solidFill>
                  <a:srgbClr val="FF0000"/>
                </a:solidFill>
              </a:rPr>
            </a:br>
            <a:r>
              <a:rPr lang="en-US" sz="3600" b="1" dirty="0" smtClean="0">
                <a:solidFill>
                  <a:srgbClr val="FF0000"/>
                </a:solidFill>
              </a:rPr>
              <a:t>CÁCH ĐÂY (35000-10000)</a:t>
            </a: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362200"/>
            <a:ext cx="8683377" cy="420624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415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săn</a:t>
            </a:r>
            <a:r>
              <a:rPr lang="en-US" sz="2800" dirty="0" smtClean="0"/>
              <a:t> </a:t>
            </a:r>
            <a:r>
              <a:rPr lang="en-US" sz="2800" dirty="0" err="1" smtClean="0"/>
              <a:t>bắn</a:t>
            </a:r>
            <a:r>
              <a:rPr lang="en-US" sz="2800" dirty="0" smtClean="0"/>
              <a:t> </a:t>
            </a:r>
            <a:r>
              <a:rPr lang="en-US" sz="2800" dirty="0" err="1" smtClean="0"/>
              <a:t>hái</a:t>
            </a:r>
            <a:r>
              <a:rPr lang="en-US" sz="2800" dirty="0" smtClean="0"/>
              <a:t> </a:t>
            </a:r>
            <a:r>
              <a:rPr lang="en-US" sz="2800" dirty="0" err="1" smtClean="0"/>
              <a:t>lượm</a:t>
            </a:r>
            <a:r>
              <a:rPr lang="en-US" sz="2800" dirty="0" smtClean="0"/>
              <a:t> </a:t>
            </a:r>
            <a:r>
              <a:rPr lang="en-US" sz="2800" dirty="0" err="1" smtClean="0"/>
              <a:t>cao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endParaRPr lang="en-US" sz="28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381000" y="1066800"/>
            <a:ext cx="4038600" cy="4525963"/>
          </a:xfrm>
        </p:spPr>
        <p:txBody>
          <a:bodyPr>
            <a:noAutofit/>
          </a:bodyPr>
          <a:lstStyle/>
          <a:p>
            <a:r>
              <a:rPr lang="en-US" sz="2400" dirty="0" err="1"/>
              <a:t>X</a:t>
            </a:r>
            <a:r>
              <a:rPr lang="en-US" sz="2400" dirty="0" err="1" smtClean="0"/>
              <a:t>ây</a:t>
            </a:r>
            <a:r>
              <a:rPr lang="en-US" sz="2400" dirty="0" smtClean="0"/>
              <a:t> </a:t>
            </a:r>
            <a:r>
              <a:rPr lang="en-US" sz="2400" dirty="0" err="1" smtClean="0"/>
              <a:t>dựng</a:t>
            </a:r>
            <a:r>
              <a:rPr lang="en-US" sz="2400" dirty="0" smtClean="0"/>
              <a:t> </a:t>
            </a:r>
            <a:r>
              <a:rPr lang="en-US" sz="2400" dirty="0" err="1" smtClean="0"/>
              <a:t>cho</a:t>
            </a:r>
            <a:r>
              <a:rPr lang="en-US" sz="2400" dirty="0" smtClean="0"/>
              <a:t> </a:t>
            </a:r>
            <a:r>
              <a:rPr lang="en-US" sz="2400" dirty="0" err="1" smtClean="0"/>
              <a:t>mình</a:t>
            </a:r>
            <a:r>
              <a:rPr lang="en-US" sz="2400" dirty="0" smtClean="0"/>
              <a:t> </a:t>
            </a:r>
            <a:r>
              <a:rPr lang="en-US" sz="2400" dirty="0" err="1" smtClean="0"/>
              <a:t>ngôn</a:t>
            </a:r>
            <a:r>
              <a:rPr lang="en-US" sz="2400" dirty="0" smtClean="0"/>
              <a:t> </a:t>
            </a:r>
            <a:r>
              <a:rPr lang="en-US" sz="2400" dirty="0" err="1" smtClean="0"/>
              <a:t>ngữ</a:t>
            </a:r>
            <a:r>
              <a:rPr lang="en-US" sz="2400" dirty="0" smtClean="0"/>
              <a:t> </a:t>
            </a:r>
            <a:r>
              <a:rPr lang="en-US" sz="2400" dirty="0" err="1" smtClean="0"/>
              <a:t>biểu</a:t>
            </a:r>
            <a:r>
              <a:rPr lang="en-US" sz="2400" dirty="0" smtClean="0"/>
              <a:t> </a:t>
            </a:r>
            <a:r>
              <a:rPr lang="en-US" sz="2400" dirty="0" err="1" smtClean="0"/>
              <a:t>tượng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truyền</a:t>
            </a:r>
            <a:r>
              <a:rPr lang="en-US" sz="2400" dirty="0" smtClean="0"/>
              <a:t> </a:t>
            </a:r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điều</a:t>
            </a:r>
            <a:r>
              <a:rPr lang="en-US" sz="2400" dirty="0" smtClean="0"/>
              <a:t> </a:t>
            </a:r>
            <a:r>
              <a:rPr lang="en-US" sz="2400" dirty="0" err="1" smtClean="0"/>
              <a:t>học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từ</a:t>
            </a:r>
            <a:r>
              <a:rPr lang="en-US" sz="2400" dirty="0" smtClean="0"/>
              <a:t> </a:t>
            </a:r>
            <a:r>
              <a:rPr lang="en-US" sz="2400" dirty="0" err="1" smtClean="0"/>
              <a:t>thế</a:t>
            </a:r>
            <a:r>
              <a:rPr lang="en-US" sz="2400" dirty="0" smtClean="0"/>
              <a:t> </a:t>
            </a:r>
            <a:r>
              <a:rPr lang="en-US" sz="2400" dirty="0" err="1" smtClean="0"/>
              <a:t>hệ</a:t>
            </a:r>
            <a:r>
              <a:rPr lang="en-US" sz="2400" dirty="0" smtClean="0"/>
              <a:t> </a:t>
            </a:r>
            <a:r>
              <a:rPr lang="en-US" sz="2400" dirty="0" err="1" smtClean="0"/>
              <a:t>này</a:t>
            </a:r>
            <a:r>
              <a:rPr lang="en-US" sz="2400" dirty="0" smtClean="0"/>
              <a:t> sang </a:t>
            </a:r>
            <a:r>
              <a:rPr lang="en-US" sz="2400" dirty="0" err="1" smtClean="0"/>
              <a:t>thế</a:t>
            </a:r>
            <a:r>
              <a:rPr lang="en-US" sz="2400" dirty="0" smtClean="0"/>
              <a:t> </a:t>
            </a:r>
            <a:r>
              <a:rPr lang="en-US" sz="2400" dirty="0" err="1" smtClean="0"/>
              <a:t>hệ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Tạo</a:t>
            </a:r>
            <a:r>
              <a:rPr lang="en-US" sz="2400" dirty="0" smtClean="0"/>
              <a:t> </a:t>
            </a:r>
            <a:r>
              <a:rPr lang="en-US" sz="2400" dirty="0" err="1" smtClean="0"/>
              <a:t>ra</a:t>
            </a:r>
            <a:r>
              <a:rPr lang="en-US" sz="2400" dirty="0" smtClean="0"/>
              <a:t> </a:t>
            </a:r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bức</a:t>
            </a:r>
            <a:r>
              <a:rPr lang="en-US" sz="2400" dirty="0" smtClean="0"/>
              <a:t> </a:t>
            </a:r>
            <a:r>
              <a:rPr lang="en-US" sz="2400" dirty="0" err="1" smtClean="0"/>
              <a:t>vẽ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hang </a:t>
            </a:r>
            <a:r>
              <a:rPr lang="en-US" sz="2400" dirty="0" err="1" smtClean="0"/>
              <a:t>động</a:t>
            </a:r>
            <a:r>
              <a:rPr lang="en-US" sz="2400" dirty="0" smtClean="0"/>
              <a:t>, </a:t>
            </a:r>
            <a:r>
              <a:rPr lang="en-US" sz="2400" dirty="0" err="1" smtClean="0"/>
              <a:t>đồ</a:t>
            </a:r>
            <a:r>
              <a:rPr lang="en-US" sz="2400" dirty="0" smtClean="0"/>
              <a:t> </a:t>
            </a:r>
            <a:r>
              <a:rPr lang="en-US" sz="2400" dirty="0" err="1" smtClean="0"/>
              <a:t>chạm</a:t>
            </a:r>
            <a:r>
              <a:rPr lang="en-US" sz="2400" dirty="0" smtClean="0"/>
              <a:t> </a:t>
            </a:r>
            <a:r>
              <a:rPr lang="en-US" sz="2400" dirty="0" err="1" smtClean="0"/>
              <a:t>khắc</a:t>
            </a:r>
            <a:r>
              <a:rPr lang="en-US" sz="2400" dirty="0" smtClean="0"/>
              <a:t>, </a:t>
            </a:r>
            <a:r>
              <a:rPr lang="en-US" sz="2400" dirty="0" err="1" smtClean="0"/>
              <a:t>tượng</a:t>
            </a:r>
            <a:r>
              <a:rPr lang="en-US" sz="2400" dirty="0" smtClean="0"/>
              <a:t>, </a:t>
            </a:r>
            <a:r>
              <a:rPr lang="en-US" sz="2400" dirty="0" err="1" smtClean="0"/>
              <a:t>đồ</a:t>
            </a:r>
            <a:r>
              <a:rPr lang="en-US" sz="2400" dirty="0" smtClean="0"/>
              <a:t> </a:t>
            </a:r>
            <a:r>
              <a:rPr lang="en-US" sz="2400" dirty="0" err="1" smtClean="0"/>
              <a:t>tùy</a:t>
            </a:r>
            <a:r>
              <a:rPr lang="en-US" sz="2400" dirty="0" smtClean="0"/>
              <a:t> </a:t>
            </a:r>
            <a:r>
              <a:rPr lang="en-US" sz="2400" dirty="0" err="1" smtClean="0"/>
              <a:t>táng</a:t>
            </a:r>
            <a:r>
              <a:rPr lang="en-US" sz="2400" dirty="0" smtClean="0"/>
              <a:t>, </a:t>
            </a:r>
            <a:r>
              <a:rPr lang="en-US" sz="2400" dirty="0" err="1" smtClean="0"/>
              <a:t>đồ</a:t>
            </a:r>
            <a:r>
              <a:rPr lang="en-US" sz="2400" dirty="0" smtClean="0"/>
              <a:t> </a:t>
            </a:r>
            <a:r>
              <a:rPr lang="en-US" sz="2400" dirty="0" err="1" smtClean="0"/>
              <a:t>trang</a:t>
            </a:r>
            <a:r>
              <a:rPr lang="en-US" sz="2400" dirty="0" smtClean="0"/>
              <a:t> </a:t>
            </a:r>
            <a:r>
              <a:rPr lang="en-US" sz="2400" dirty="0" err="1" smtClean="0"/>
              <a:t>trí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thậm</a:t>
            </a:r>
            <a:r>
              <a:rPr lang="en-US" sz="2400" dirty="0" smtClean="0"/>
              <a:t> </a:t>
            </a:r>
            <a:r>
              <a:rPr lang="en-US" sz="2400" dirty="0" err="1" smtClean="0"/>
              <a:t>chí</a:t>
            </a:r>
            <a:r>
              <a:rPr lang="en-US" sz="2400" dirty="0" smtClean="0"/>
              <a:t> </a:t>
            </a:r>
            <a:r>
              <a:rPr lang="en-US" sz="2400" dirty="0" err="1" smtClean="0"/>
              <a:t>cả</a:t>
            </a:r>
            <a:r>
              <a:rPr lang="en-US" sz="2400" dirty="0" smtClean="0"/>
              <a:t> </a:t>
            </a:r>
            <a:r>
              <a:rPr lang="vi-VN" sz="2400" dirty="0" smtClean="0"/>
              <a:t>ngôn ngữ biểu tượng </a:t>
            </a:r>
            <a:r>
              <a:rPr lang="en-US" sz="2400" dirty="0" err="1" smtClean="0"/>
              <a:t>hoàn</a:t>
            </a:r>
            <a:r>
              <a:rPr lang="en-US" sz="2400" dirty="0" smtClean="0"/>
              <a:t> </a:t>
            </a:r>
            <a:r>
              <a:rPr lang="en-US" sz="2400" dirty="0" err="1" smtClean="0"/>
              <a:t>chỉnh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Thích</a:t>
            </a:r>
            <a:r>
              <a:rPr lang="en-US" sz="2400" dirty="0" smtClean="0"/>
              <a:t> </a:t>
            </a:r>
            <a:r>
              <a:rPr lang="en-US" sz="2400" dirty="0" err="1" smtClean="0"/>
              <a:t>nghi</a:t>
            </a:r>
            <a:r>
              <a:rPr lang="en-US" sz="2400" dirty="0" smtClean="0"/>
              <a:t>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công</a:t>
            </a:r>
            <a:r>
              <a:rPr lang="en-US" sz="2400" dirty="0" smtClean="0"/>
              <a:t> ở </a:t>
            </a:r>
            <a:r>
              <a:rPr lang="en-US" sz="2400" dirty="0" err="1" smtClean="0"/>
              <a:t>khắp</a:t>
            </a:r>
            <a:r>
              <a:rPr lang="en-US" sz="2400" dirty="0" smtClean="0"/>
              <a:t> </a:t>
            </a:r>
            <a:r>
              <a:rPr lang="en-US" sz="2400" dirty="0" err="1" smtClean="0"/>
              <a:t>mọi</a:t>
            </a:r>
            <a:r>
              <a:rPr lang="en-US" sz="2400" dirty="0" smtClean="0"/>
              <a:t> </a:t>
            </a:r>
            <a:r>
              <a:rPr lang="en-US" sz="2400" dirty="0" err="1" smtClean="0"/>
              <a:t>nơi</a:t>
            </a:r>
            <a:r>
              <a:rPr lang="en-US" sz="2400" dirty="0" smtClean="0"/>
              <a:t> </a:t>
            </a:r>
            <a:r>
              <a:rPr lang="en-US" sz="2400" dirty="0" err="1" smtClean="0"/>
              <a:t>trên</a:t>
            </a:r>
            <a:r>
              <a:rPr lang="en-US" sz="2400" dirty="0" smtClean="0"/>
              <a:t> </a:t>
            </a:r>
            <a:r>
              <a:rPr lang="en-US" sz="2400" dirty="0" err="1" smtClean="0"/>
              <a:t>Trái</a:t>
            </a:r>
            <a:r>
              <a:rPr lang="en-US" sz="2400" dirty="0" smtClean="0"/>
              <a:t> </a:t>
            </a:r>
            <a:r>
              <a:rPr lang="en-US" sz="2400" dirty="0" err="1" smtClean="0"/>
              <a:t>đất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ngôn</a:t>
            </a:r>
            <a:r>
              <a:rPr lang="en-US" sz="2400" dirty="0" smtClean="0"/>
              <a:t> </a:t>
            </a:r>
            <a:r>
              <a:rPr lang="en-US" sz="2400" dirty="0" err="1" smtClean="0"/>
              <a:t>ngữ</a:t>
            </a:r>
            <a:r>
              <a:rPr lang="en-US" sz="2400" dirty="0" smtClean="0"/>
              <a:t> </a:t>
            </a:r>
            <a:r>
              <a:rPr lang="en-US" sz="2400" dirty="0" err="1" smtClean="0"/>
              <a:t>hoàn</a:t>
            </a:r>
            <a:r>
              <a:rPr lang="en-US" sz="2400" dirty="0" smtClean="0"/>
              <a:t> </a:t>
            </a:r>
            <a:r>
              <a:rPr lang="en-US" sz="2400" dirty="0" err="1" smtClean="0"/>
              <a:t>chỉnh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khả</a:t>
            </a:r>
            <a:r>
              <a:rPr lang="en-US" sz="2400" dirty="0" smtClean="0"/>
              <a:t> </a:t>
            </a:r>
            <a:r>
              <a:rPr lang="en-US" sz="2400" dirty="0" err="1" smtClean="0"/>
              <a:t>năng</a:t>
            </a:r>
            <a:r>
              <a:rPr lang="en-US" sz="2400" dirty="0" smtClean="0"/>
              <a:t> </a:t>
            </a:r>
            <a:r>
              <a:rPr lang="en-US" sz="2400" dirty="0" err="1" smtClean="0"/>
              <a:t>tư</a:t>
            </a:r>
            <a:r>
              <a:rPr lang="en-US" sz="2400" dirty="0" smtClean="0"/>
              <a:t> </a:t>
            </a:r>
            <a:r>
              <a:rPr lang="en-US" sz="2400" dirty="0" err="1" smtClean="0"/>
              <a:t>duy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con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hiện</a:t>
            </a:r>
            <a:r>
              <a:rPr lang="en-US" sz="2400" dirty="0" smtClean="0"/>
              <a:t> </a:t>
            </a:r>
            <a:r>
              <a:rPr lang="en-US" sz="2400" dirty="0" err="1" smtClean="0"/>
              <a:t>đại</a:t>
            </a:r>
            <a:r>
              <a:rPr lang="en-US" sz="2400" dirty="0" smtClean="0"/>
              <a:t>.     </a:t>
            </a:r>
            <a:endParaRPr lang="en-US" sz="2400" dirty="0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219200"/>
            <a:ext cx="4206240" cy="4900025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2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NỘI DUNG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926120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89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 smtClean="0"/>
              <a:t>ĐỜI SỐNG SĂN BẮT HÁI LƯỢM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Đời</a:t>
            </a:r>
            <a:r>
              <a:rPr lang="en-US" sz="2400" dirty="0" smtClean="0"/>
              <a:t> </a:t>
            </a:r>
            <a:r>
              <a:rPr lang="en-US" sz="2400" dirty="0" err="1" smtClean="0"/>
              <a:t>sống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săn</a:t>
            </a:r>
            <a:r>
              <a:rPr lang="en-US" sz="2400" dirty="0" smtClean="0"/>
              <a:t> </a:t>
            </a:r>
            <a:r>
              <a:rPr lang="en-US" sz="2400" dirty="0" err="1" smtClean="0"/>
              <a:t>bắn</a:t>
            </a:r>
            <a:r>
              <a:rPr lang="en-US" sz="2400" dirty="0" smtClean="0"/>
              <a:t> </a:t>
            </a:r>
            <a:r>
              <a:rPr lang="en-US" sz="2400" dirty="0" err="1" smtClean="0"/>
              <a:t>hái</a:t>
            </a:r>
            <a:r>
              <a:rPr lang="en-US" sz="2400" dirty="0" smtClean="0"/>
              <a:t> </a:t>
            </a:r>
            <a:r>
              <a:rPr lang="en-US" sz="2400" dirty="0" err="1" smtClean="0"/>
              <a:t>lượm</a:t>
            </a:r>
            <a:r>
              <a:rPr lang="en-US" sz="2400" dirty="0" smtClean="0"/>
              <a:t> ở </a:t>
            </a:r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môi</a:t>
            </a:r>
            <a:r>
              <a:rPr lang="en-US" sz="2400" dirty="0" smtClean="0"/>
              <a:t> </a:t>
            </a:r>
            <a:r>
              <a:rPr lang="en-US" sz="2400" dirty="0" err="1" smtClean="0"/>
              <a:t>trường</a:t>
            </a:r>
            <a:r>
              <a:rPr lang="en-US" sz="2400" dirty="0" smtClean="0"/>
              <a:t> </a:t>
            </a:r>
            <a:r>
              <a:rPr lang="en-US" sz="2400" dirty="0" err="1" smtClean="0"/>
              <a:t>sống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</a:t>
            </a:r>
            <a:r>
              <a:rPr lang="en-US" sz="2400" dirty="0" err="1" smtClean="0"/>
              <a:t>nhau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</a:t>
            </a:r>
            <a:r>
              <a:rPr lang="en-US" sz="2400" dirty="0" err="1" smtClean="0"/>
              <a:t>biệt</a:t>
            </a:r>
            <a:r>
              <a:rPr lang="en-US" sz="2400" dirty="0" smtClean="0"/>
              <a:t> </a:t>
            </a:r>
            <a:r>
              <a:rPr lang="en-US" sz="2400" dirty="0" err="1" smtClean="0"/>
              <a:t>sâu</a:t>
            </a:r>
            <a:r>
              <a:rPr lang="en-US" sz="2400" dirty="0" smtClean="0"/>
              <a:t> </a:t>
            </a:r>
            <a:r>
              <a:rPr lang="en-US" sz="2400" dirty="0" err="1" smtClean="0"/>
              <a:t>sắc</a:t>
            </a:r>
            <a:r>
              <a:rPr lang="en-US" sz="2400" dirty="0" smtClean="0"/>
              <a:t> </a:t>
            </a:r>
            <a:r>
              <a:rPr lang="en-US" sz="2400" dirty="0" err="1" smtClean="0"/>
              <a:t>nhưng</a:t>
            </a:r>
            <a:r>
              <a:rPr lang="en-US" sz="2400" dirty="0" smtClean="0"/>
              <a:t> </a:t>
            </a:r>
            <a:r>
              <a:rPr lang="en-US" sz="2400" dirty="0" err="1" smtClean="0"/>
              <a:t>vẫn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đặc</a:t>
            </a:r>
            <a:r>
              <a:rPr lang="en-US" sz="2400" dirty="0" smtClean="0"/>
              <a:t> </a:t>
            </a:r>
            <a:r>
              <a:rPr lang="en-US" sz="2400" dirty="0" err="1" smtClean="0"/>
              <a:t>điểm</a:t>
            </a:r>
            <a:r>
              <a:rPr lang="en-US" sz="2400" dirty="0" smtClean="0"/>
              <a:t> </a:t>
            </a:r>
            <a:r>
              <a:rPr lang="en-US" sz="2400" dirty="0" err="1" smtClean="0"/>
              <a:t>chung</a:t>
            </a:r>
            <a:r>
              <a:rPr lang="en-US" sz="2400" dirty="0" smtClean="0"/>
              <a:t>. 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477" y="2819400"/>
            <a:ext cx="6400800" cy="3474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527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lnSpcReduction="10000"/>
          </a:bodyPr>
          <a:lstStyle/>
          <a:p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săn</a:t>
            </a:r>
            <a:r>
              <a:rPr lang="en-US" sz="2400" dirty="0" smtClean="0"/>
              <a:t> </a:t>
            </a:r>
            <a:r>
              <a:rPr lang="en-US" sz="2400" dirty="0" err="1" smtClean="0"/>
              <a:t>bắn</a:t>
            </a:r>
            <a:r>
              <a:rPr lang="en-US" sz="2400" dirty="0" smtClean="0"/>
              <a:t> </a:t>
            </a:r>
            <a:r>
              <a:rPr lang="en-US" sz="2400" dirty="0" err="1" smtClean="0"/>
              <a:t>hái</a:t>
            </a:r>
            <a:r>
              <a:rPr lang="en-US" sz="2400" dirty="0" smtClean="0"/>
              <a:t> </a:t>
            </a:r>
            <a:r>
              <a:rPr lang="en-US" sz="2400" dirty="0" err="1" smtClean="0"/>
              <a:t>lượm</a:t>
            </a:r>
            <a:r>
              <a:rPr lang="en-US" sz="2400" dirty="0" smtClean="0"/>
              <a:t> </a:t>
            </a:r>
            <a:r>
              <a:rPr lang="en-US" sz="2400" dirty="0" err="1" smtClean="0"/>
              <a:t>sống</a:t>
            </a:r>
            <a:r>
              <a:rPr lang="en-US" sz="2400" dirty="0" smtClean="0"/>
              <a:t>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từng</a:t>
            </a:r>
            <a:r>
              <a:rPr lang="en-US" sz="2400" dirty="0" smtClean="0"/>
              <a:t> </a:t>
            </a:r>
            <a:r>
              <a:rPr lang="en-US" sz="2400" dirty="0" err="1" smtClean="0"/>
              <a:t>nhóm</a:t>
            </a:r>
            <a:r>
              <a:rPr lang="en-US" sz="2400" dirty="0" smtClean="0"/>
              <a:t> </a:t>
            </a:r>
            <a:r>
              <a:rPr lang="en-US" sz="2400" dirty="0" err="1" smtClean="0"/>
              <a:t>ít</a:t>
            </a:r>
            <a:r>
              <a:rPr lang="en-US" sz="2400" dirty="0" smtClean="0"/>
              <a:t>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, </a:t>
            </a:r>
            <a:r>
              <a:rPr lang="en-US" sz="2400" dirty="0" err="1" smtClean="0"/>
              <a:t>đủ</a:t>
            </a:r>
            <a:r>
              <a:rPr lang="en-US" sz="2400" dirty="0" smtClean="0"/>
              <a:t> </a:t>
            </a:r>
            <a:r>
              <a:rPr lang="en-US" sz="2400" dirty="0" err="1" smtClean="0"/>
              <a:t>đông</a:t>
            </a:r>
            <a:r>
              <a:rPr lang="en-US" sz="2400" dirty="0" smtClean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tự</a:t>
            </a:r>
            <a:r>
              <a:rPr lang="en-US" sz="2400" dirty="0" smtClean="0"/>
              <a:t> </a:t>
            </a:r>
            <a:r>
              <a:rPr lang="en-US" sz="2400" dirty="0" err="1" smtClean="0"/>
              <a:t>vệ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phân</a:t>
            </a:r>
            <a:r>
              <a:rPr lang="en-US" sz="2400" dirty="0" smtClean="0"/>
              <a:t> chia </a:t>
            </a:r>
            <a:r>
              <a:rPr lang="en-US" sz="2400" dirty="0" err="1" smtClean="0"/>
              <a:t>công</a:t>
            </a:r>
            <a:r>
              <a:rPr lang="en-US" sz="2400" dirty="0" smtClean="0"/>
              <a:t> </a:t>
            </a:r>
            <a:r>
              <a:rPr lang="en-US" sz="2400" dirty="0" err="1" smtClean="0"/>
              <a:t>việc</a:t>
            </a:r>
            <a:r>
              <a:rPr lang="en-US" sz="2400" dirty="0" smtClean="0"/>
              <a:t>, </a:t>
            </a:r>
            <a:r>
              <a:rPr lang="en-US" sz="2400" dirty="0" err="1" smtClean="0"/>
              <a:t>đủ</a:t>
            </a:r>
            <a:r>
              <a:rPr lang="en-US" sz="2400" dirty="0" smtClean="0"/>
              <a:t> </a:t>
            </a:r>
            <a:r>
              <a:rPr lang="en-US" sz="2400" dirty="0" err="1" smtClean="0"/>
              <a:t>nhỏ</a:t>
            </a:r>
            <a:r>
              <a:rPr lang="en-US" sz="2400" dirty="0" smtClean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khai</a:t>
            </a:r>
            <a:r>
              <a:rPr lang="en-US" sz="2400" dirty="0" smtClean="0"/>
              <a:t> </a:t>
            </a:r>
            <a:r>
              <a:rPr lang="en-US" sz="2400" dirty="0" err="1" smtClean="0"/>
              <a:t>thác</a:t>
            </a:r>
            <a:r>
              <a:rPr lang="en-US" sz="2400" dirty="0" smtClean="0"/>
              <a:t> </a:t>
            </a:r>
            <a:r>
              <a:rPr lang="en-US" sz="2400" dirty="0" err="1" smtClean="0"/>
              <a:t>cạn</a:t>
            </a:r>
            <a:r>
              <a:rPr lang="en-US" sz="2400" dirty="0" smtClean="0"/>
              <a:t> </a:t>
            </a:r>
            <a:r>
              <a:rPr lang="en-US" sz="2400" dirty="0" err="1" smtClean="0"/>
              <a:t>kiệt</a:t>
            </a:r>
            <a:r>
              <a:rPr lang="en-US" sz="2400" dirty="0" smtClean="0"/>
              <a:t> </a:t>
            </a:r>
            <a:r>
              <a:rPr lang="en-US" sz="2400" dirty="0" err="1" smtClean="0"/>
              <a:t>nguồn</a:t>
            </a:r>
            <a:r>
              <a:rPr lang="en-US" sz="2400" dirty="0" smtClean="0"/>
              <a:t> </a:t>
            </a:r>
            <a:r>
              <a:rPr lang="en-US" sz="2400" dirty="0" err="1" smtClean="0"/>
              <a:t>thức</a:t>
            </a:r>
            <a:r>
              <a:rPr lang="en-US" sz="2400" dirty="0" smtClean="0"/>
              <a:t> </a:t>
            </a:r>
            <a:r>
              <a:rPr lang="en-US" sz="2400" dirty="0" err="1" smtClean="0"/>
              <a:t>ăn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Các</a:t>
            </a:r>
            <a:r>
              <a:rPr lang="en-US" sz="2400" dirty="0"/>
              <a:t> </a:t>
            </a:r>
            <a:r>
              <a:rPr lang="en-US" sz="2400" dirty="0" err="1" smtClean="0"/>
              <a:t>nhóm</a:t>
            </a:r>
            <a:r>
              <a:rPr lang="en-US" sz="2400" dirty="0" smtClean="0"/>
              <a:t> </a:t>
            </a:r>
            <a:r>
              <a:rPr lang="en-US" sz="2400" dirty="0" err="1" smtClean="0"/>
              <a:t>sống</a:t>
            </a:r>
            <a:r>
              <a:rPr lang="en-US" sz="2400" dirty="0" smtClean="0"/>
              <a:t> </a:t>
            </a:r>
            <a:r>
              <a:rPr lang="en-US" sz="2400" dirty="0" err="1" smtClean="0"/>
              <a:t>đời</a:t>
            </a:r>
            <a:r>
              <a:rPr lang="en-US" sz="2400" dirty="0" smtClean="0"/>
              <a:t> du </a:t>
            </a:r>
            <a:r>
              <a:rPr lang="en-US" sz="2400" dirty="0" err="1" smtClean="0"/>
              <a:t>mục</a:t>
            </a:r>
            <a:r>
              <a:rPr lang="en-US" sz="2400" dirty="0" smtClean="0"/>
              <a:t>, </a:t>
            </a:r>
            <a:r>
              <a:rPr lang="en-US" sz="2400" dirty="0" err="1" smtClean="0"/>
              <a:t>tập</a:t>
            </a:r>
            <a:r>
              <a:rPr lang="en-US" sz="2400" dirty="0" smtClean="0"/>
              <a:t> </a:t>
            </a:r>
            <a:r>
              <a:rPr lang="en-US" sz="2400" dirty="0" err="1" smtClean="0"/>
              <a:t>quán</a:t>
            </a:r>
            <a:r>
              <a:rPr lang="en-US" sz="2400" dirty="0" smtClean="0"/>
              <a:t> di </a:t>
            </a:r>
            <a:r>
              <a:rPr lang="en-US" sz="2400" dirty="0" err="1" smtClean="0"/>
              <a:t>chuyển</a:t>
            </a:r>
            <a:r>
              <a:rPr lang="en-US" sz="2400" dirty="0" smtClean="0"/>
              <a:t> </a:t>
            </a:r>
            <a:r>
              <a:rPr lang="en-US" sz="2400" dirty="0" err="1" smtClean="0"/>
              <a:t>phụ</a:t>
            </a:r>
            <a:r>
              <a:rPr lang="en-US" sz="2400" dirty="0" smtClean="0"/>
              <a:t> </a:t>
            </a:r>
            <a:r>
              <a:rPr lang="en-US" sz="2400" dirty="0" err="1" smtClean="0"/>
              <a:t>thuộc</a:t>
            </a:r>
            <a:r>
              <a:rPr lang="en-US" sz="2400" dirty="0" smtClean="0"/>
              <a:t> </a:t>
            </a:r>
            <a:r>
              <a:rPr lang="en-US" sz="2400" dirty="0" err="1" smtClean="0"/>
              <a:t>vào</a:t>
            </a:r>
            <a:r>
              <a:rPr lang="en-US" sz="2400" dirty="0" smtClean="0"/>
              <a:t> </a:t>
            </a:r>
            <a:r>
              <a:rPr lang="en-US" sz="2400" dirty="0" err="1" smtClean="0"/>
              <a:t>môi</a:t>
            </a:r>
            <a:r>
              <a:rPr lang="en-US" sz="2400" dirty="0" smtClean="0"/>
              <a:t> </a:t>
            </a:r>
            <a:r>
              <a:rPr lang="en-US" sz="2400" dirty="0" err="1" smtClean="0"/>
              <a:t>trường</a:t>
            </a:r>
            <a:r>
              <a:rPr lang="en-US" sz="2400" dirty="0" smtClean="0"/>
              <a:t> </a:t>
            </a:r>
            <a:r>
              <a:rPr lang="en-US" sz="2400" dirty="0" err="1" smtClean="0"/>
              <a:t>khu</a:t>
            </a:r>
            <a:r>
              <a:rPr lang="en-US" sz="2400" dirty="0" smtClean="0"/>
              <a:t> </a:t>
            </a:r>
            <a:r>
              <a:rPr lang="en-US" sz="2400" dirty="0" err="1" smtClean="0"/>
              <a:t>vực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nhóm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thể</a:t>
            </a:r>
            <a:r>
              <a:rPr lang="en-US" sz="2400" dirty="0" smtClean="0"/>
              <a:t> </a:t>
            </a:r>
            <a:r>
              <a:rPr lang="en-US" sz="2400" dirty="0" err="1" smtClean="0"/>
              <a:t>hình</a:t>
            </a:r>
            <a:r>
              <a:rPr lang="en-US" sz="2400" dirty="0" smtClean="0"/>
              <a:t>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khu</a:t>
            </a:r>
            <a:r>
              <a:rPr lang="en-US" sz="2400" dirty="0" smtClean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 </a:t>
            </a:r>
            <a:r>
              <a:rPr lang="en-US" sz="2400" dirty="0" err="1" smtClean="0"/>
              <a:t>cư</a:t>
            </a:r>
            <a:r>
              <a:rPr lang="en-US" sz="2400" dirty="0" smtClean="0"/>
              <a:t> ở </a:t>
            </a:r>
            <a:r>
              <a:rPr lang="en-US" sz="2400" dirty="0" err="1" smtClean="0"/>
              <a:t>nơi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nguồn</a:t>
            </a:r>
            <a:r>
              <a:rPr lang="en-US" sz="2400" dirty="0" smtClean="0"/>
              <a:t> </a:t>
            </a:r>
            <a:r>
              <a:rPr lang="en-US" sz="2400" dirty="0" err="1" smtClean="0"/>
              <a:t>thức</a:t>
            </a:r>
            <a:r>
              <a:rPr lang="en-US" sz="2400" dirty="0" smtClean="0"/>
              <a:t> </a:t>
            </a:r>
            <a:r>
              <a:rPr lang="en-US" sz="2400" dirty="0" err="1" smtClean="0"/>
              <a:t>ăn</a:t>
            </a:r>
            <a:r>
              <a:rPr lang="en-US" sz="2400" dirty="0" smtClean="0"/>
              <a:t> </a:t>
            </a:r>
            <a:r>
              <a:rPr lang="en-US" sz="2400" dirty="0" err="1" smtClean="0"/>
              <a:t>ổn</a:t>
            </a:r>
            <a:r>
              <a:rPr lang="en-US" sz="2400" dirty="0" smtClean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.  </a:t>
            </a:r>
            <a:endParaRPr lang="en-US" sz="2400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38400"/>
            <a:ext cx="4480560" cy="3150394"/>
          </a:xfrm>
        </p:spPr>
      </p:pic>
    </p:spTree>
    <p:extLst>
      <p:ext uri="{BB962C8B-B14F-4D97-AF65-F5344CB8AC3E}">
        <p14:creationId xmlns:p14="http://schemas.microsoft.com/office/powerpoint/2010/main" val="287477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US" b="0" dirty="0" err="1" smtClean="0"/>
              <a:t>Thức</a:t>
            </a:r>
            <a:r>
              <a:rPr lang="en-US" b="0" dirty="0" smtClean="0"/>
              <a:t> </a:t>
            </a:r>
            <a:r>
              <a:rPr lang="en-US" b="0" dirty="0" err="1" smtClean="0"/>
              <a:t>ăn</a:t>
            </a:r>
            <a:endParaRPr lang="en-US" b="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err="1" smtClean="0"/>
              <a:t>Phụ</a:t>
            </a:r>
            <a:r>
              <a:rPr lang="en-US" dirty="0" smtClean="0"/>
              <a:t> </a:t>
            </a:r>
            <a:r>
              <a:rPr lang="en-US" dirty="0" err="1" smtClean="0"/>
              <a:t>thuộc</a:t>
            </a:r>
            <a:r>
              <a:rPr lang="en-US" dirty="0" smtClean="0"/>
              <a:t> </a:t>
            </a:r>
            <a:r>
              <a:rPr lang="en-US" dirty="0" err="1" smtClean="0"/>
              <a:t>vào</a:t>
            </a:r>
            <a:r>
              <a:rPr lang="en-US" dirty="0" smtClean="0"/>
              <a:t> </a:t>
            </a:r>
            <a:r>
              <a:rPr lang="en-US" dirty="0" err="1" smtClean="0"/>
              <a:t>địa</a:t>
            </a:r>
            <a:r>
              <a:rPr lang="en-US" dirty="0" smtClean="0"/>
              <a:t> </a:t>
            </a:r>
            <a:r>
              <a:rPr lang="en-US" dirty="0" err="1" smtClean="0"/>
              <a:t>bàn</a:t>
            </a:r>
            <a:r>
              <a:rPr lang="en-US" dirty="0" smtClean="0"/>
              <a:t> </a:t>
            </a:r>
            <a:r>
              <a:rPr lang="en-US" dirty="0" err="1" smtClean="0"/>
              <a:t>sinh</a:t>
            </a:r>
            <a:r>
              <a:rPr lang="en-US" dirty="0" smtClean="0"/>
              <a:t> </a:t>
            </a:r>
            <a:r>
              <a:rPr lang="en-US" dirty="0" err="1" smtClean="0"/>
              <a:t>sống</a:t>
            </a:r>
            <a:r>
              <a:rPr lang="en-US" dirty="0" smtClean="0"/>
              <a:t>, </a:t>
            </a:r>
            <a:r>
              <a:rPr lang="en-US" dirty="0" err="1" smtClean="0"/>
              <a:t>thay</a:t>
            </a:r>
            <a:r>
              <a:rPr lang="en-US" dirty="0" smtClean="0"/>
              <a:t> </a:t>
            </a:r>
            <a:r>
              <a:rPr lang="en-US" dirty="0" err="1" smtClean="0"/>
              <a:t>đổi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mùa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Bao</a:t>
            </a:r>
            <a:r>
              <a:rPr lang="en-US" dirty="0" smtClean="0"/>
              <a:t> </a:t>
            </a:r>
            <a:r>
              <a:rPr lang="en-US" dirty="0" err="1" smtClean="0"/>
              <a:t>gồm</a:t>
            </a:r>
            <a:r>
              <a:rPr lang="en-US" dirty="0" smtClean="0"/>
              <a:t> </a:t>
            </a:r>
            <a:r>
              <a:rPr lang="en-US" dirty="0" err="1" smtClean="0"/>
              <a:t>trái</a:t>
            </a:r>
            <a:r>
              <a:rPr lang="en-US" dirty="0" smtClean="0"/>
              <a:t> </a:t>
            </a:r>
            <a:r>
              <a:rPr lang="en-US" dirty="0" err="1" smtClean="0"/>
              <a:t>cây</a:t>
            </a:r>
            <a:r>
              <a:rPr lang="en-US" dirty="0" smtClean="0"/>
              <a:t>,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loại</a:t>
            </a:r>
            <a:r>
              <a:rPr lang="en-US" dirty="0" smtClean="0"/>
              <a:t> </a:t>
            </a:r>
            <a:r>
              <a:rPr lang="en-US" dirty="0" err="1" smtClean="0"/>
              <a:t>hạt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thịt</a:t>
            </a:r>
            <a:r>
              <a:rPr lang="en-US" dirty="0" smtClean="0"/>
              <a:t> </a:t>
            </a:r>
            <a:r>
              <a:rPr lang="en-US" dirty="0" err="1" smtClean="0"/>
              <a:t>thú</a:t>
            </a:r>
            <a:r>
              <a:rPr lang="en-US" dirty="0" smtClean="0"/>
              <a:t> </a:t>
            </a:r>
            <a:r>
              <a:rPr lang="en-US" dirty="0" err="1" smtClean="0"/>
              <a:t>chết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săn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đã</a:t>
            </a:r>
            <a:r>
              <a:rPr lang="en-US" dirty="0" smtClean="0"/>
              <a:t> </a:t>
            </a:r>
            <a:r>
              <a:rPr lang="en-US" dirty="0" err="1" smtClean="0"/>
              <a:t>cung</a:t>
            </a:r>
            <a:r>
              <a:rPr lang="en-US" dirty="0" smtClean="0"/>
              <a:t> </a:t>
            </a:r>
            <a:r>
              <a:rPr lang="en-US" dirty="0" err="1" smtClean="0"/>
              <a:t>cấp</a:t>
            </a:r>
            <a:r>
              <a:rPr lang="en-US" dirty="0" smtClean="0"/>
              <a:t> </a:t>
            </a:r>
            <a:r>
              <a:rPr lang="en-US" dirty="0" err="1" smtClean="0"/>
              <a:t>đủ</a:t>
            </a:r>
            <a:r>
              <a:rPr lang="en-US" dirty="0" smtClean="0"/>
              <a:t> </a:t>
            </a:r>
            <a:r>
              <a:rPr lang="en-US" dirty="0" err="1" smtClean="0"/>
              <a:t>dinh</a:t>
            </a:r>
            <a:r>
              <a:rPr lang="en-US" dirty="0" smtClean="0"/>
              <a:t> </a:t>
            </a:r>
            <a:r>
              <a:rPr lang="en-US" dirty="0" err="1" smtClean="0"/>
              <a:t>dưỡng</a:t>
            </a:r>
            <a:r>
              <a:rPr lang="en-US" dirty="0" smtClean="0"/>
              <a:t>. 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910" y="2133600"/>
            <a:ext cx="4560210" cy="4062039"/>
          </a:xfrm>
        </p:spPr>
      </p:pic>
    </p:spTree>
    <p:extLst>
      <p:ext uri="{BB962C8B-B14F-4D97-AF65-F5344CB8AC3E}">
        <p14:creationId xmlns:p14="http://schemas.microsoft.com/office/powerpoint/2010/main" val="225177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  <a:endParaRPr lang="en-US" sz="28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 anchor="ctr"/>
          <a:lstStyle/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en-US" b="0" dirty="0" err="1" smtClean="0"/>
              <a:t>Tính</a:t>
            </a:r>
            <a:r>
              <a:rPr lang="en-US" b="0" dirty="0" smtClean="0"/>
              <a:t> </a:t>
            </a:r>
            <a:r>
              <a:rPr lang="en-US" b="0" dirty="0" err="1" smtClean="0"/>
              <a:t>sáng</a:t>
            </a:r>
            <a:r>
              <a:rPr lang="en-US" b="0" dirty="0" smtClean="0"/>
              <a:t> </a:t>
            </a:r>
            <a:r>
              <a:rPr lang="en-US" b="0" dirty="0" err="1" smtClean="0"/>
              <a:t>tạo</a:t>
            </a:r>
            <a:endParaRPr lang="en-US" b="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Ở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hang </a:t>
            </a:r>
            <a:r>
              <a:rPr lang="en-US" dirty="0" err="1" smtClean="0"/>
              <a:t>động</a:t>
            </a:r>
            <a:r>
              <a:rPr lang="en-US" dirty="0" smtClean="0"/>
              <a:t> quay </a:t>
            </a:r>
            <a:r>
              <a:rPr lang="en-US" dirty="0" err="1" smtClean="0"/>
              <a:t>về</a:t>
            </a:r>
            <a:r>
              <a:rPr lang="en-US" dirty="0" smtClean="0"/>
              <a:t> </a:t>
            </a:r>
            <a:r>
              <a:rPr lang="en-US" dirty="0" err="1" smtClean="0"/>
              <a:t>hướng</a:t>
            </a:r>
            <a:r>
              <a:rPr lang="en-US" dirty="0" smtClean="0"/>
              <a:t> </a:t>
            </a:r>
            <a:r>
              <a:rPr lang="en-US" dirty="0" err="1" smtClean="0"/>
              <a:t>nam</a:t>
            </a:r>
            <a:r>
              <a:rPr lang="en-US" dirty="0" smtClean="0"/>
              <a:t>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xương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lớn</a:t>
            </a:r>
            <a:r>
              <a:rPr lang="en-US" dirty="0" smtClean="0"/>
              <a:t>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nhà</a:t>
            </a:r>
            <a:r>
              <a:rPr lang="en-US" dirty="0" smtClean="0"/>
              <a:t>. </a:t>
            </a:r>
          </a:p>
          <a:p>
            <a:r>
              <a:rPr lang="en-US" dirty="0" err="1" smtClean="0"/>
              <a:t>Ưa</a:t>
            </a:r>
            <a:r>
              <a:rPr lang="en-US" dirty="0" smtClean="0"/>
              <a:t> </a:t>
            </a:r>
            <a:r>
              <a:rPr lang="en-US" dirty="0" err="1" smtClean="0"/>
              <a:t>chuộng</a:t>
            </a:r>
            <a:r>
              <a:rPr lang="en-US" dirty="0" smtClean="0"/>
              <a:t>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nhẹ</a:t>
            </a:r>
            <a:r>
              <a:rPr lang="en-US" dirty="0" smtClean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mang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ở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đòi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di </a:t>
            </a:r>
            <a:r>
              <a:rPr lang="en-US" dirty="0" err="1" smtClean="0"/>
              <a:t>chuyển</a:t>
            </a:r>
            <a:r>
              <a:rPr lang="en-US" dirty="0" smtClean="0"/>
              <a:t> </a:t>
            </a:r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. 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286000"/>
            <a:ext cx="4037481" cy="4023360"/>
          </a:xfrm>
        </p:spPr>
      </p:pic>
    </p:spTree>
    <p:extLst>
      <p:ext uri="{BB962C8B-B14F-4D97-AF65-F5344CB8AC3E}">
        <p14:creationId xmlns:p14="http://schemas.microsoft.com/office/powerpoint/2010/main" val="173158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v"/>
            </a:pPr>
            <a:r>
              <a:rPr lang="en-US" sz="2400" dirty="0" err="1" smtClean="0"/>
              <a:t>Tổ</a:t>
            </a:r>
            <a:r>
              <a:rPr lang="en-US" sz="2400" dirty="0" smtClean="0"/>
              <a:t> </a:t>
            </a:r>
            <a:r>
              <a:rPr lang="en-US" sz="2400" dirty="0" err="1" smtClean="0"/>
              <a:t>chức</a:t>
            </a:r>
            <a:r>
              <a:rPr lang="en-US" sz="2400" dirty="0" smtClean="0"/>
              <a:t> </a:t>
            </a:r>
            <a:r>
              <a:rPr lang="en-US" sz="2400" dirty="0" err="1" smtClean="0"/>
              <a:t>xã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endParaRPr lang="en-US" sz="2400" dirty="0" smtClean="0"/>
          </a:p>
          <a:p>
            <a:r>
              <a:rPr lang="en-US" sz="2400" dirty="0" smtClean="0"/>
              <a:t>Nam </a:t>
            </a:r>
            <a:r>
              <a:rPr lang="en-US" sz="2400" dirty="0" err="1" smtClean="0"/>
              <a:t>giới</a:t>
            </a:r>
            <a:r>
              <a:rPr lang="en-US" sz="2400" dirty="0" smtClean="0"/>
              <a:t> </a:t>
            </a:r>
            <a:r>
              <a:rPr lang="en-US" sz="2400" dirty="0" err="1" smtClean="0"/>
              <a:t>đi</a:t>
            </a:r>
            <a:r>
              <a:rPr lang="en-US" sz="2400" dirty="0" smtClean="0"/>
              <a:t> </a:t>
            </a:r>
            <a:r>
              <a:rPr lang="en-US" sz="2400" dirty="0" err="1" smtClean="0"/>
              <a:t>săn</a:t>
            </a:r>
            <a:r>
              <a:rPr lang="en-US" sz="2400" dirty="0" smtClean="0"/>
              <a:t>, </a:t>
            </a:r>
            <a:r>
              <a:rPr lang="en-US" sz="2400" dirty="0" err="1" smtClean="0"/>
              <a:t>nữ</a:t>
            </a:r>
            <a:r>
              <a:rPr lang="en-US" sz="2400" dirty="0" smtClean="0"/>
              <a:t> </a:t>
            </a:r>
            <a:r>
              <a:rPr lang="en-US" sz="2400" dirty="0" err="1" smtClean="0"/>
              <a:t>giới</a:t>
            </a:r>
            <a:r>
              <a:rPr lang="en-US" sz="2400" dirty="0" smtClean="0"/>
              <a:t> </a:t>
            </a:r>
            <a:r>
              <a:rPr lang="en-US" sz="2400" dirty="0" err="1" smtClean="0"/>
              <a:t>thu</a:t>
            </a:r>
            <a:r>
              <a:rPr lang="en-US" sz="2400" dirty="0" smtClean="0"/>
              <a:t> </a:t>
            </a:r>
            <a:r>
              <a:rPr lang="en-US" sz="2400" dirty="0" err="1" smtClean="0"/>
              <a:t>lượm</a:t>
            </a:r>
            <a:r>
              <a:rPr lang="en-US" sz="2400" dirty="0" smtClean="0"/>
              <a:t> </a:t>
            </a:r>
            <a:r>
              <a:rPr lang="en-US" sz="2400" dirty="0" err="1" smtClean="0"/>
              <a:t>cây</a:t>
            </a:r>
            <a:r>
              <a:rPr lang="en-US" sz="2400" dirty="0" smtClean="0"/>
              <a:t> </a:t>
            </a:r>
            <a:r>
              <a:rPr lang="en-US" sz="2400" dirty="0" err="1" smtClean="0"/>
              <a:t>quả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bắt</a:t>
            </a:r>
            <a:r>
              <a:rPr lang="en-US" sz="2400" dirty="0" smtClean="0"/>
              <a:t> </a:t>
            </a:r>
            <a:r>
              <a:rPr lang="en-US" sz="2400" dirty="0" err="1" smtClean="0"/>
              <a:t>động</a:t>
            </a:r>
            <a:r>
              <a:rPr lang="en-US" sz="2400" dirty="0" smtClean="0"/>
              <a:t> </a:t>
            </a:r>
            <a:r>
              <a:rPr lang="en-US" sz="2400" dirty="0" err="1" smtClean="0"/>
              <a:t>vật</a:t>
            </a:r>
            <a:r>
              <a:rPr lang="en-US" sz="2400" dirty="0" smtClean="0"/>
              <a:t> </a:t>
            </a:r>
            <a:r>
              <a:rPr lang="en-US" sz="2400" dirty="0" err="1" smtClean="0"/>
              <a:t>nhỏ</a:t>
            </a:r>
            <a:r>
              <a:rPr lang="en-US" sz="2400" dirty="0" smtClean="0"/>
              <a:t>; </a:t>
            </a:r>
            <a:r>
              <a:rPr lang="en-US" sz="2400" dirty="0" err="1" smtClean="0"/>
              <a:t>cả</a:t>
            </a:r>
            <a:r>
              <a:rPr lang="en-US" sz="2400" dirty="0" smtClean="0"/>
              <a:t> </a:t>
            </a:r>
            <a:r>
              <a:rPr lang="en-US" sz="2400" dirty="0" err="1" smtClean="0"/>
              <a:t>hai</a:t>
            </a:r>
            <a:r>
              <a:rPr lang="en-US" sz="2400" dirty="0" smtClean="0"/>
              <a:t> </a:t>
            </a:r>
            <a:r>
              <a:rPr lang="en-US" sz="2400" dirty="0" err="1" smtClean="0"/>
              <a:t>giới</a:t>
            </a:r>
            <a:r>
              <a:rPr lang="en-US" sz="2400" dirty="0" smtClean="0"/>
              <a:t> </a:t>
            </a:r>
            <a:r>
              <a:rPr lang="en-US" sz="2400" dirty="0" err="1" smtClean="0"/>
              <a:t>cùng</a:t>
            </a:r>
            <a:r>
              <a:rPr lang="en-US" sz="2400" dirty="0" smtClean="0"/>
              <a:t> </a:t>
            </a:r>
            <a:r>
              <a:rPr lang="en-US" sz="2400" dirty="0" err="1" smtClean="0"/>
              <a:t>đánh</a:t>
            </a:r>
            <a:r>
              <a:rPr lang="en-US" sz="2400" dirty="0" smtClean="0"/>
              <a:t> </a:t>
            </a:r>
            <a:r>
              <a:rPr lang="en-US" sz="2400" dirty="0" err="1" smtClean="0"/>
              <a:t>cá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săn</a:t>
            </a:r>
            <a:r>
              <a:rPr lang="en-US" sz="2400" dirty="0" smtClean="0"/>
              <a:t> </a:t>
            </a:r>
            <a:r>
              <a:rPr lang="en-US" sz="2400" dirty="0" err="1" smtClean="0"/>
              <a:t>thú</a:t>
            </a:r>
            <a:r>
              <a:rPr lang="en-US" sz="2400" dirty="0" smtClean="0"/>
              <a:t> </a:t>
            </a:r>
            <a:r>
              <a:rPr lang="en-US" sz="2400" dirty="0" err="1" smtClean="0"/>
              <a:t>nhỏ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Xã</a:t>
            </a:r>
            <a:r>
              <a:rPr lang="en-US" sz="2400" dirty="0" smtClean="0"/>
              <a:t> </a:t>
            </a:r>
            <a:r>
              <a:rPr lang="en-US" sz="2400" dirty="0" err="1" smtClean="0"/>
              <a:t>hội</a:t>
            </a:r>
            <a:r>
              <a:rPr lang="en-US" sz="2400" dirty="0" smtClean="0"/>
              <a:t> </a:t>
            </a:r>
            <a:r>
              <a:rPr lang="en-US" sz="2400" dirty="0" err="1" smtClean="0"/>
              <a:t>đơn</a:t>
            </a:r>
            <a:r>
              <a:rPr lang="en-US" sz="2400" dirty="0" smtClean="0"/>
              <a:t> </a:t>
            </a:r>
            <a:r>
              <a:rPr lang="en-US" sz="2400" dirty="0" err="1" smtClean="0"/>
              <a:t>giản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bình</a:t>
            </a:r>
            <a:r>
              <a:rPr lang="en-US" sz="2400" dirty="0" smtClean="0"/>
              <a:t> </a:t>
            </a:r>
            <a:r>
              <a:rPr lang="en-US" sz="2400" dirty="0" err="1" smtClean="0"/>
              <a:t>đẳng</a:t>
            </a:r>
            <a:r>
              <a:rPr lang="en-US" sz="2400" dirty="0" smtClean="0"/>
              <a:t>. </a:t>
            </a:r>
            <a:r>
              <a:rPr lang="en-US" sz="2400" dirty="0" err="1" smtClean="0"/>
              <a:t>Phân</a:t>
            </a:r>
            <a:r>
              <a:rPr lang="en-US" sz="2400" dirty="0" smtClean="0"/>
              <a:t> </a:t>
            </a:r>
            <a:r>
              <a:rPr lang="en-US" sz="2400" dirty="0" err="1" smtClean="0"/>
              <a:t>biệt</a:t>
            </a:r>
            <a:r>
              <a:rPr lang="en-US" sz="2400" dirty="0" smtClean="0"/>
              <a:t> </a:t>
            </a:r>
            <a:r>
              <a:rPr lang="en-US" sz="2400" dirty="0" err="1" smtClean="0"/>
              <a:t>tầng</a:t>
            </a:r>
            <a:r>
              <a:rPr lang="en-US" sz="2400" dirty="0" smtClean="0"/>
              <a:t> </a:t>
            </a:r>
            <a:r>
              <a:rPr lang="en-US" sz="2400" dirty="0" err="1" smtClean="0"/>
              <a:t>lớp</a:t>
            </a:r>
            <a:r>
              <a:rPr lang="en-US" sz="2400" dirty="0" smtClean="0"/>
              <a:t>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nhiều</a:t>
            </a:r>
            <a:r>
              <a:rPr lang="en-US" sz="2400" dirty="0"/>
              <a:t> </a:t>
            </a:r>
            <a:r>
              <a:rPr lang="en-US" sz="2400" dirty="0" err="1" smtClean="0"/>
              <a:t>ngoài</a:t>
            </a:r>
            <a:r>
              <a:rPr lang="en-US" sz="2400" dirty="0" smtClean="0"/>
              <a:t> </a:t>
            </a:r>
            <a:r>
              <a:rPr lang="en-US" sz="2400" dirty="0" err="1" smtClean="0"/>
              <a:t>tuổi</a:t>
            </a:r>
            <a:r>
              <a:rPr lang="en-US" sz="2400" dirty="0" smtClean="0"/>
              <a:t>, </a:t>
            </a:r>
            <a:r>
              <a:rPr lang="en-US" sz="2400" dirty="0" err="1" smtClean="0"/>
              <a:t>giới</a:t>
            </a:r>
            <a:r>
              <a:rPr lang="en-US" sz="2400" dirty="0" smtClean="0"/>
              <a:t> </a:t>
            </a:r>
            <a:r>
              <a:rPr lang="en-US" sz="2400" dirty="0" err="1" smtClean="0"/>
              <a:t>tính</a:t>
            </a:r>
            <a:r>
              <a:rPr lang="en-US" sz="2400" dirty="0" smtClean="0"/>
              <a:t>, </a:t>
            </a:r>
            <a:r>
              <a:rPr lang="en-US" sz="2400" dirty="0" err="1" smtClean="0"/>
              <a:t>quan</a:t>
            </a:r>
            <a:r>
              <a:rPr lang="en-US" sz="2400" dirty="0" smtClean="0"/>
              <a:t> </a:t>
            </a:r>
            <a:r>
              <a:rPr lang="en-US" sz="2400" dirty="0" err="1" smtClean="0"/>
              <a:t>hệ</a:t>
            </a:r>
            <a:r>
              <a:rPr lang="en-US" sz="2400" dirty="0" smtClean="0"/>
              <a:t> </a:t>
            </a:r>
            <a:r>
              <a:rPr lang="en-US" sz="2400" dirty="0" err="1" smtClean="0"/>
              <a:t>họ</a:t>
            </a:r>
            <a:r>
              <a:rPr lang="en-US" sz="2400" dirty="0" smtClean="0"/>
              <a:t> </a:t>
            </a:r>
            <a:r>
              <a:rPr lang="en-US" sz="2400" dirty="0" err="1" smtClean="0"/>
              <a:t>hàng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tựu</a:t>
            </a:r>
            <a:r>
              <a:rPr lang="en-US" sz="2400" dirty="0" smtClean="0"/>
              <a:t> </a:t>
            </a:r>
            <a:r>
              <a:rPr lang="en-US" sz="2400" dirty="0" err="1" smtClean="0"/>
              <a:t>cá</a:t>
            </a:r>
            <a:r>
              <a:rPr lang="en-US" sz="2400" dirty="0" smtClean="0"/>
              <a:t> </a:t>
            </a:r>
            <a:r>
              <a:rPr lang="en-US" sz="2400" dirty="0" err="1" smtClean="0"/>
              <a:t>nhân</a:t>
            </a:r>
            <a:r>
              <a:rPr lang="en-US" sz="2400" dirty="0" smtClean="0"/>
              <a:t>. </a:t>
            </a:r>
          </a:p>
          <a:p>
            <a:r>
              <a:rPr lang="en-US" sz="2400" dirty="0" smtClean="0"/>
              <a:t>Chia </a:t>
            </a:r>
            <a:r>
              <a:rPr lang="en-US" sz="2400" dirty="0" err="1" smtClean="0"/>
              <a:t>sẻ</a:t>
            </a:r>
            <a:r>
              <a:rPr lang="en-US" sz="2400" dirty="0" smtClean="0"/>
              <a:t> </a:t>
            </a:r>
            <a:r>
              <a:rPr lang="en-US" sz="2400" dirty="0" err="1" smtClean="0"/>
              <a:t>lương</a:t>
            </a:r>
            <a:r>
              <a:rPr lang="en-US" sz="2400" dirty="0" smtClean="0"/>
              <a:t> </a:t>
            </a:r>
            <a:r>
              <a:rPr lang="en-US" sz="2400" dirty="0" err="1" smtClean="0"/>
              <a:t>thực</a:t>
            </a:r>
            <a:r>
              <a:rPr lang="en-US" sz="2400" dirty="0" smtClean="0"/>
              <a:t> </a:t>
            </a:r>
            <a:r>
              <a:rPr lang="en-US" sz="2400" dirty="0" err="1" smtClean="0"/>
              <a:t>theo</a:t>
            </a:r>
            <a:r>
              <a:rPr lang="en-US" sz="2400" dirty="0" smtClean="0"/>
              <a:t> </a:t>
            </a:r>
            <a:r>
              <a:rPr lang="en-US" sz="2400" dirty="0" err="1" smtClean="0"/>
              <a:t>nhu</a:t>
            </a:r>
            <a:r>
              <a:rPr lang="en-US" sz="2400" dirty="0" smtClean="0"/>
              <a:t> </a:t>
            </a:r>
            <a:r>
              <a:rPr lang="en-US" sz="2400" dirty="0" err="1" smtClean="0"/>
              <a:t>cầu</a:t>
            </a:r>
            <a:r>
              <a:rPr lang="en-US" sz="2400" dirty="0" smtClean="0"/>
              <a:t>.   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4171751"/>
            <a:ext cx="5257800" cy="252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39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19200"/>
            <a:ext cx="8229600" cy="4830763"/>
          </a:xfrm>
        </p:spPr>
        <p:txBody>
          <a:bodyPr>
            <a:noAutofit/>
          </a:bodyPr>
          <a:lstStyle/>
          <a:p>
            <a:r>
              <a:rPr lang="en-US" sz="2400" dirty="0" smtClean="0"/>
              <a:t>Con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chế</a:t>
            </a:r>
            <a:r>
              <a:rPr lang="en-US" sz="2400" dirty="0" smtClean="0"/>
              <a:t> </a:t>
            </a:r>
            <a:r>
              <a:rPr lang="en-US" sz="2400" dirty="0" err="1" smtClean="0"/>
              <a:t>tạo</a:t>
            </a:r>
            <a:r>
              <a:rPr lang="en-US" sz="2400" dirty="0" smtClean="0"/>
              <a:t> </a:t>
            </a:r>
            <a:r>
              <a:rPr lang="en-US" sz="2400" dirty="0" err="1" smtClean="0"/>
              <a:t>dụng</a:t>
            </a:r>
            <a:r>
              <a:rPr lang="en-US" sz="2400" dirty="0" smtClean="0"/>
              <a:t> </a:t>
            </a:r>
            <a:r>
              <a:rPr lang="en-US" sz="2400" dirty="0" err="1" smtClean="0"/>
              <a:t>cụ</a:t>
            </a:r>
            <a:r>
              <a:rPr lang="en-US" sz="2400" dirty="0" smtClean="0"/>
              <a:t> </a:t>
            </a:r>
            <a:r>
              <a:rPr lang="en-US" sz="2400" dirty="0" err="1" smtClean="0"/>
              <a:t>lao</a:t>
            </a:r>
            <a:r>
              <a:rPr lang="en-US" sz="2400" dirty="0" smtClean="0"/>
              <a:t> </a:t>
            </a:r>
            <a:r>
              <a:rPr lang="en-US" sz="2400" dirty="0" err="1" smtClean="0"/>
              <a:t>động</a:t>
            </a:r>
            <a:r>
              <a:rPr lang="en-US" sz="2400" dirty="0" smtClean="0"/>
              <a:t> </a:t>
            </a:r>
            <a:r>
              <a:rPr lang="en-US" sz="2400" dirty="0" err="1" smtClean="0"/>
              <a:t>nhiều</a:t>
            </a:r>
            <a:r>
              <a:rPr lang="en-US" sz="2400" dirty="0" smtClean="0"/>
              <a:t> </a:t>
            </a:r>
            <a:r>
              <a:rPr lang="en-US" sz="2400" dirty="0" err="1" smtClean="0"/>
              <a:t>hơn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tốt</a:t>
            </a:r>
            <a:r>
              <a:rPr lang="en-US" sz="2400" dirty="0" smtClean="0"/>
              <a:t> </a:t>
            </a:r>
            <a:r>
              <a:rPr lang="en-US" sz="2400" dirty="0" err="1" smtClean="0"/>
              <a:t>hơn</a:t>
            </a:r>
            <a:r>
              <a:rPr lang="en-US" sz="2400" dirty="0" smtClean="0"/>
              <a:t>. </a:t>
            </a:r>
            <a:r>
              <a:rPr lang="en-US" sz="2400" dirty="0" err="1" smtClean="0"/>
              <a:t>Dụng</a:t>
            </a:r>
            <a:r>
              <a:rPr lang="en-US" sz="2400" dirty="0" smtClean="0"/>
              <a:t> </a:t>
            </a:r>
            <a:r>
              <a:rPr lang="en-US" sz="2400" dirty="0" err="1" smtClean="0"/>
              <a:t>cụ</a:t>
            </a:r>
            <a:r>
              <a:rPr lang="en-US" sz="2400" dirty="0" smtClean="0"/>
              <a:t>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 err="1" smtClean="0"/>
              <a:t>đá</a:t>
            </a:r>
            <a:r>
              <a:rPr lang="en-US" sz="2400" dirty="0" smtClean="0"/>
              <a:t> </a:t>
            </a:r>
            <a:r>
              <a:rPr lang="en-US" sz="2400" dirty="0" err="1" smtClean="0"/>
              <a:t>thường</a:t>
            </a:r>
            <a:r>
              <a:rPr lang="en-US" sz="2400" dirty="0" smtClean="0"/>
              <a:t> </a:t>
            </a:r>
            <a:r>
              <a:rPr lang="en-US" sz="2400" dirty="0" err="1" smtClean="0"/>
              <a:t>lớn</a:t>
            </a:r>
            <a:r>
              <a:rPr lang="en-US" sz="2400" dirty="0" smtClean="0"/>
              <a:t>, </a:t>
            </a:r>
            <a:r>
              <a:rPr lang="en-US" sz="2400" dirty="0" err="1" smtClean="0"/>
              <a:t>trở</a:t>
            </a:r>
            <a:r>
              <a:rPr lang="en-US" sz="2400" dirty="0" smtClean="0"/>
              <a:t> </a:t>
            </a:r>
            <a:r>
              <a:rPr lang="en-US" sz="2400" dirty="0" err="1" smtClean="0"/>
              <a:t>nên</a:t>
            </a:r>
            <a:r>
              <a:rPr lang="en-US" sz="2400" dirty="0" smtClean="0"/>
              <a:t> </a:t>
            </a:r>
            <a:r>
              <a:rPr lang="en-US" sz="2400" dirty="0" err="1" smtClean="0"/>
              <a:t>mỏng</a:t>
            </a:r>
            <a:r>
              <a:rPr lang="en-US" sz="2400" dirty="0" smtClean="0"/>
              <a:t> </a:t>
            </a:r>
            <a:r>
              <a:rPr lang="en-US" sz="2400" dirty="0" err="1" smtClean="0"/>
              <a:t>hơn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lưỡi</a:t>
            </a:r>
            <a:r>
              <a:rPr lang="en-US" sz="2400" dirty="0" smtClean="0"/>
              <a:t> </a:t>
            </a:r>
            <a:r>
              <a:rPr lang="en-US" sz="2400" dirty="0" err="1" smtClean="0"/>
              <a:t>sắc</a:t>
            </a:r>
            <a:r>
              <a:rPr lang="en-US" sz="2400" dirty="0" smtClean="0"/>
              <a:t> </a:t>
            </a:r>
            <a:r>
              <a:rPr lang="en-US" sz="2400" dirty="0" err="1" smtClean="0"/>
              <a:t>cả</a:t>
            </a:r>
            <a:r>
              <a:rPr lang="en-US" sz="2400" dirty="0" smtClean="0"/>
              <a:t> </a:t>
            </a:r>
            <a:r>
              <a:rPr lang="en-US" sz="2400" dirty="0" err="1" smtClean="0"/>
              <a:t>hai</a:t>
            </a:r>
            <a:r>
              <a:rPr lang="en-US" sz="2400" dirty="0" smtClean="0"/>
              <a:t> </a:t>
            </a:r>
            <a:r>
              <a:rPr lang="en-US" sz="2400" dirty="0" err="1" smtClean="0"/>
              <a:t>bên</a:t>
            </a:r>
            <a:r>
              <a:rPr lang="en-US" sz="2400" dirty="0" smtClean="0"/>
              <a:t>.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vật</a:t>
            </a:r>
            <a:r>
              <a:rPr lang="en-US" sz="2400" dirty="0" smtClean="0"/>
              <a:t> </a:t>
            </a:r>
            <a:r>
              <a:rPr lang="en-US" sz="2400" dirty="0" err="1" smtClean="0"/>
              <a:t>liệu</a:t>
            </a:r>
            <a:r>
              <a:rPr lang="en-US" sz="2400" dirty="0" smtClean="0"/>
              <a:t> </a:t>
            </a:r>
            <a:r>
              <a:rPr lang="en-US" sz="2400" dirty="0" err="1" smtClean="0"/>
              <a:t>khác</a:t>
            </a:r>
            <a:r>
              <a:rPr lang="en-US" sz="2400" dirty="0" smtClean="0"/>
              <a:t> (</a:t>
            </a:r>
            <a:r>
              <a:rPr lang="en-US" sz="2400" dirty="0" err="1" smtClean="0"/>
              <a:t>ngà</a:t>
            </a:r>
            <a:r>
              <a:rPr lang="en-US" sz="2400" dirty="0" smtClean="0"/>
              <a:t> </a:t>
            </a:r>
            <a:r>
              <a:rPr lang="en-US" sz="2400" dirty="0" err="1" smtClean="0"/>
              <a:t>voi</a:t>
            </a:r>
            <a:r>
              <a:rPr lang="en-US" sz="2400" dirty="0" smtClean="0"/>
              <a:t>, </a:t>
            </a:r>
            <a:r>
              <a:rPr lang="en-US" sz="2400" dirty="0" err="1" smtClean="0"/>
              <a:t>xương</a:t>
            </a:r>
            <a:r>
              <a:rPr lang="en-US" sz="2400" dirty="0" smtClean="0"/>
              <a:t>, </a:t>
            </a:r>
            <a:r>
              <a:rPr lang="en-US" sz="2400" dirty="0" err="1" smtClean="0"/>
              <a:t>gạc</a:t>
            </a:r>
            <a:r>
              <a:rPr lang="en-US" sz="2400" dirty="0" smtClean="0"/>
              <a:t>) </a:t>
            </a:r>
            <a:r>
              <a:rPr lang="en-US" sz="2400" dirty="0" err="1" smtClean="0"/>
              <a:t>bắt</a:t>
            </a:r>
            <a:r>
              <a:rPr lang="en-US" sz="2400" dirty="0" smtClean="0"/>
              <a:t> </a:t>
            </a:r>
            <a:r>
              <a:rPr lang="en-US" sz="2400" dirty="0" err="1" smtClean="0"/>
              <a:t>đầu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sử</a:t>
            </a:r>
            <a:r>
              <a:rPr lang="en-US" sz="2400" dirty="0" smtClean="0"/>
              <a:t> </a:t>
            </a:r>
            <a:r>
              <a:rPr lang="en-US" sz="2400" dirty="0" err="1" smtClean="0"/>
              <a:t>dụng</a:t>
            </a:r>
            <a:r>
              <a:rPr lang="en-US" sz="2400" dirty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làm</a:t>
            </a:r>
            <a:r>
              <a:rPr lang="en-US" sz="2400" dirty="0" smtClean="0"/>
              <a:t> </a:t>
            </a:r>
            <a:r>
              <a:rPr lang="en-US" sz="2400" dirty="0" err="1" smtClean="0"/>
              <a:t>dụng</a:t>
            </a:r>
            <a:r>
              <a:rPr lang="en-US" sz="2400" dirty="0" smtClean="0"/>
              <a:t> </a:t>
            </a:r>
            <a:r>
              <a:rPr lang="en-US" sz="2400" dirty="0" err="1" smtClean="0"/>
              <a:t>cụ</a:t>
            </a:r>
            <a:r>
              <a:rPr lang="en-US" sz="2400" dirty="0" smtClean="0"/>
              <a:t> </a:t>
            </a:r>
            <a:r>
              <a:rPr lang="en-US" sz="2400" dirty="0" err="1" smtClean="0"/>
              <a:t>phức</a:t>
            </a:r>
            <a:r>
              <a:rPr lang="en-US" sz="2400" dirty="0" smtClean="0"/>
              <a:t> </a:t>
            </a:r>
            <a:r>
              <a:rPr lang="en-US" sz="2400" dirty="0" err="1" smtClean="0"/>
              <a:t>tạp</a:t>
            </a:r>
            <a:r>
              <a:rPr lang="en-US" sz="2400" dirty="0" smtClean="0"/>
              <a:t> </a:t>
            </a:r>
            <a:r>
              <a:rPr lang="en-US" sz="2400" dirty="0" err="1" smtClean="0"/>
              <a:t>như</a:t>
            </a:r>
            <a:r>
              <a:rPr lang="en-US" sz="2400" dirty="0" smtClean="0"/>
              <a:t> </a:t>
            </a:r>
            <a:r>
              <a:rPr lang="en-US" sz="2400" dirty="0" err="1" smtClean="0"/>
              <a:t>lao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ngạnh</a:t>
            </a:r>
            <a:r>
              <a:rPr lang="en-US" sz="2400" dirty="0" smtClean="0"/>
              <a:t> hay </a:t>
            </a:r>
            <a:r>
              <a:rPr lang="en-US" sz="2400" dirty="0" err="1" smtClean="0"/>
              <a:t>lưỡi</a:t>
            </a:r>
            <a:r>
              <a:rPr lang="en-US" sz="2400" dirty="0" smtClean="0"/>
              <a:t> </a:t>
            </a:r>
            <a:r>
              <a:rPr lang="en-US" sz="2400" dirty="0" err="1" smtClean="0"/>
              <a:t>câu</a:t>
            </a:r>
            <a:r>
              <a:rPr lang="en-US" sz="2400" dirty="0" smtClean="0"/>
              <a:t>. </a:t>
            </a:r>
            <a:r>
              <a:rPr lang="en-US" sz="2400" dirty="0" err="1" smtClean="0"/>
              <a:t>Sáng</a:t>
            </a:r>
            <a:r>
              <a:rPr lang="en-US" sz="2400" dirty="0" smtClean="0"/>
              <a:t> </a:t>
            </a:r>
            <a:r>
              <a:rPr lang="en-US" sz="2400" dirty="0" err="1" smtClean="0"/>
              <a:t>chế</a:t>
            </a:r>
            <a:r>
              <a:rPr lang="en-US" sz="2400" dirty="0" smtClean="0"/>
              <a:t> </a:t>
            </a:r>
            <a:r>
              <a:rPr lang="en-US" sz="2400" dirty="0" err="1" smtClean="0"/>
              <a:t>cung</a:t>
            </a:r>
            <a:r>
              <a:rPr lang="en-US" sz="2400" dirty="0" smtClean="0"/>
              <a:t> </a:t>
            </a:r>
            <a:r>
              <a:rPr lang="en-US" sz="2400" dirty="0" err="1" smtClean="0"/>
              <a:t>tên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cần</a:t>
            </a:r>
            <a:r>
              <a:rPr lang="en-US" sz="2400" dirty="0" smtClean="0"/>
              <a:t> </a:t>
            </a:r>
            <a:r>
              <a:rPr lang="en-US" sz="2400" dirty="0" err="1" smtClean="0"/>
              <a:t>phóng</a:t>
            </a:r>
            <a:r>
              <a:rPr lang="en-US" sz="2400" dirty="0" smtClean="0"/>
              <a:t> </a:t>
            </a:r>
            <a:r>
              <a:rPr lang="en-US" sz="2400" dirty="0" err="1" smtClean="0"/>
              <a:t>lao</a:t>
            </a:r>
            <a:r>
              <a:rPr lang="en-US" sz="2400" dirty="0" smtClean="0"/>
              <a:t>. </a:t>
            </a:r>
            <a:r>
              <a:rPr lang="en-US" sz="2400" dirty="0" err="1" smtClean="0"/>
              <a:t>Bện</a:t>
            </a:r>
            <a:r>
              <a:rPr lang="en-US" sz="2400" dirty="0" smtClean="0"/>
              <a:t> </a:t>
            </a:r>
            <a:r>
              <a:rPr lang="en-US" sz="2400" dirty="0" err="1" smtClean="0"/>
              <a:t>sợi</a:t>
            </a:r>
            <a:r>
              <a:rPr lang="en-US" sz="2400" dirty="0" smtClean="0"/>
              <a:t> </a:t>
            </a:r>
            <a:r>
              <a:rPr lang="en-US" sz="2400" dirty="0" err="1" smtClean="0"/>
              <a:t>chão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tạo</a:t>
            </a:r>
            <a:r>
              <a:rPr lang="en-US" sz="2400" dirty="0" smtClean="0"/>
              <a:t> </a:t>
            </a:r>
            <a:r>
              <a:rPr lang="en-US" sz="2400" dirty="0" err="1" smtClean="0"/>
              <a:t>ra</a:t>
            </a:r>
            <a:r>
              <a:rPr lang="en-US" sz="2400" dirty="0" smtClean="0"/>
              <a:t> </a:t>
            </a:r>
            <a:r>
              <a:rPr lang="en-US" sz="2400" dirty="0" err="1" smtClean="0"/>
              <a:t>lưới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bẫy</a:t>
            </a:r>
            <a:r>
              <a:rPr lang="en-US" sz="2400" dirty="0" smtClean="0"/>
              <a:t> </a:t>
            </a:r>
            <a:r>
              <a:rPr lang="en-US" sz="2400" dirty="0" err="1" smtClean="0"/>
              <a:t>thú</a:t>
            </a:r>
            <a:r>
              <a:rPr lang="en-US" sz="2400" dirty="0" smtClean="0"/>
              <a:t>, </a:t>
            </a:r>
            <a:r>
              <a:rPr lang="en-US" sz="2400" dirty="0" err="1" smtClean="0"/>
              <a:t>chim</a:t>
            </a:r>
            <a:r>
              <a:rPr lang="en-US" sz="2400" dirty="0" smtClean="0"/>
              <a:t>.  </a:t>
            </a:r>
          </a:p>
          <a:p>
            <a:r>
              <a:rPr lang="en-US" sz="2400" dirty="0" err="1" smtClean="0"/>
              <a:t>Đồ</a:t>
            </a:r>
            <a:r>
              <a:rPr lang="en-US" sz="2400" dirty="0" smtClean="0"/>
              <a:t> </a:t>
            </a:r>
            <a:r>
              <a:rPr lang="en-US" sz="2400" dirty="0" err="1" smtClean="0"/>
              <a:t>dùng</a:t>
            </a:r>
            <a:r>
              <a:rPr lang="en-US" sz="2400" dirty="0" smtClean="0"/>
              <a:t> </a:t>
            </a:r>
            <a:r>
              <a:rPr lang="en-US" sz="2400" dirty="0" err="1" smtClean="0"/>
              <a:t>gia</a:t>
            </a:r>
            <a:r>
              <a:rPr lang="en-US" sz="2400" dirty="0" smtClean="0"/>
              <a:t> </a:t>
            </a:r>
            <a:r>
              <a:rPr lang="en-US" sz="2400" dirty="0" err="1" smtClean="0"/>
              <a:t>đình</a:t>
            </a:r>
            <a:r>
              <a:rPr lang="en-US" sz="2400" dirty="0" smtClean="0"/>
              <a:t> </a:t>
            </a:r>
            <a:r>
              <a:rPr lang="en-US" sz="2400" dirty="0" err="1" smtClean="0"/>
              <a:t>xuất</a:t>
            </a:r>
            <a:r>
              <a:rPr lang="en-US" sz="2400" dirty="0" smtClean="0"/>
              <a:t> </a:t>
            </a:r>
            <a:r>
              <a:rPr lang="en-US" sz="2400" dirty="0" err="1" smtClean="0"/>
              <a:t>hiện</a:t>
            </a:r>
            <a:r>
              <a:rPr lang="en-US" sz="2400" dirty="0" smtClean="0"/>
              <a:t>: </a:t>
            </a:r>
            <a:r>
              <a:rPr lang="en-US" sz="2400" dirty="0" err="1" smtClean="0"/>
              <a:t>sáng</a:t>
            </a:r>
            <a:r>
              <a:rPr lang="en-US" sz="2400" dirty="0" smtClean="0"/>
              <a:t> </a:t>
            </a:r>
            <a:r>
              <a:rPr lang="en-US" sz="2400" dirty="0" err="1" smtClean="0"/>
              <a:t>chế</a:t>
            </a:r>
            <a:r>
              <a:rPr lang="en-US" sz="2400" dirty="0" smtClean="0"/>
              <a:t> </a:t>
            </a:r>
            <a:r>
              <a:rPr lang="en-US" sz="2400" dirty="0" err="1" smtClean="0"/>
              <a:t>chỗ</a:t>
            </a:r>
            <a:r>
              <a:rPr lang="en-US" sz="2400" dirty="0" smtClean="0"/>
              <a:t> </a:t>
            </a:r>
            <a:r>
              <a:rPr lang="en-US" sz="2400" dirty="0" err="1" smtClean="0"/>
              <a:t>đốt</a:t>
            </a:r>
            <a:r>
              <a:rPr lang="en-US" sz="2400" dirty="0" smtClean="0"/>
              <a:t> </a:t>
            </a:r>
            <a:r>
              <a:rPr lang="en-US" sz="2400" dirty="0" err="1" smtClean="0"/>
              <a:t>lửa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đá</a:t>
            </a:r>
            <a:r>
              <a:rPr lang="en-US" sz="2400" dirty="0" smtClean="0"/>
              <a:t> </a:t>
            </a:r>
            <a:r>
              <a:rPr lang="en-US" sz="2400" dirty="0" err="1" smtClean="0"/>
              <a:t>bao</a:t>
            </a:r>
            <a:r>
              <a:rPr lang="en-US" sz="2400" dirty="0" smtClean="0"/>
              <a:t> </a:t>
            </a:r>
            <a:r>
              <a:rPr lang="en-US" sz="2400" dirty="0" err="1" smtClean="0"/>
              <a:t>quanh</a:t>
            </a:r>
            <a:r>
              <a:rPr lang="en-US" sz="2400" dirty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đèn</a:t>
            </a:r>
            <a:r>
              <a:rPr lang="en-US" sz="2400" dirty="0" smtClean="0"/>
              <a:t> </a:t>
            </a:r>
            <a:r>
              <a:rPr lang="en-US" sz="2400" dirty="0" err="1" smtClean="0"/>
              <a:t>soi</a:t>
            </a:r>
            <a:r>
              <a:rPr lang="en-US" sz="2400" dirty="0" smtClean="0"/>
              <a:t> </a:t>
            </a:r>
            <a:r>
              <a:rPr lang="en-US" sz="2400" dirty="0" err="1" smtClean="0"/>
              <a:t>sáng</a:t>
            </a:r>
            <a:r>
              <a:rPr lang="en-US" sz="2400" dirty="0" smtClean="0"/>
              <a:t> hang </a:t>
            </a:r>
            <a:r>
              <a:rPr lang="en-US" sz="2400" dirty="0" err="1" smtClean="0"/>
              <a:t>động</a:t>
            </a:r>
            <a:r>
              <a:rPr lang="en-US" sz="2400" dirty="0" smtClean="0"/>
              <a:t>; </a:t>
            </a:r>
            <a:r>
              <a:rPr lang="en-US" sz="2400" dirty="0" err="1" smtClean="0"/>
              <a:t>kim</a:t>
            </a:r>
            <a:r>
              <a:rPr lang="en-US" sz="2400" dirty="0" smtClean="0"/>
              <a:t> may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 err="1" smtClean="0"/>
              <a:t>xương</a:t>
            </a:r>
            <a:r>
              <a:rPr lang="en-US" sz="2400" dirty="0" smtClean="0"/>
              <a:t>, </a:t>
            </a:r>
            <a:r>
              <a:rPr lang="en-US" sz="2400" dirty="0" err="1" smtClean="0"/>
              <a:t>ngà</a:t>
            </a:r>
            <a:r>
              <a:rPr lang="en-US" sz="2400" dirty="0" smtClean="0"/>
              <a:t> </a:t>
            </a:r>
            <a:r>
              <a:rPr lang="en-US" sz="2400" dirty="0" err="1" smtClean="0"/>
              <a:t>voi</a:t>
            </a:r>
            <a:r>
              <a:rPr lang="en-US" sz="2400" dirty="0" smtClean="0"/>
              <a:t>; may da </a:t>
            </a:r>
            <a:r>
              <a:rPr lang="en-US" sz="2400" dirty="0" err="1" smtClean="0"/>
              <a:t>thú</a:t>
            </a:r>
            <a:r>
              <a:rPr lang="en-US" sz="2400" dirty="0" smtClean="0"/>
              <a:t> </a:t>
            </a:r>
            <a:r>
              <a:rPr lang="en-US" sz="2400" dirty="0" err="1" smtClean="0"/>
              <a:t>lại</a:t>
            </a:r>
            <a:r>
              <a:rPr lang="en-US" sz="2400" dirty="0" smtClean="0"/>
              <a:t> </a:t>
            </a:r>
            <a:r>
              <a:rPr lang="en-US" sz="2400" dirty="0" err="1" smtClean="0"/>
              <a:t>với</a:t>
            </a:r>
            <a:r>
              <a:rPr lang="en-US" sz="2400" dirty="0" smtClean="0"/>
              <a:t> </a:t>
            </a:r>
            <a:r>
              <a:rPr lang="en-US" sz="2400" dirty="0" err="1" smtClean="0"/>
              <a:t>nhau</a:t>
            </a:r>
            <a:r>
              <a:rPr lang="en-US" sz="2400" dirty="0" smtClean="0"/>
              <a:t> </a:t>
            </a:r>
            <a:r>
              <a:rPr lang="en-US" sz="2400" dirty="0" err="1" smtClean="0"/>
              <a:t>thành</a:t>
            </a:r>
            <a:r>
              <a:rPr lang="en-US" sz="2400" dirty="0" smtClean="0"/>
              <a:t> </a:t>
            </a:r>
            <a:r>
              <a:rPr lang="en-US" sz="2400" dirty="0" err="1" smtClean="0"/>
              <a:t>quần</a:t>
            </a:r>
            <a:r>
              <a:rPr lang="en-US" sz="2400" dirty="0" smtClean="0"/>
              <a:t> </a:t>
            </a:r>
            <a:r>
              <a:rPr lang="en-US" sz="2400" dirty="0" err="1" smtClean="0"/>
              <a:t>áo</a:t>
            </a:r>
            <a:r>
              <a:rPr lang="en-US" sz="2400" dirty="0" smtClean="0"/>
              <a:t>; </a:t>
            </a:r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loại</a:t>
            </a:r>
            <a:r>
              <a:rPr lang="en-US" sz="2400" dirty="0" smtClean="0"/>
              <a:t> </a:t>
            </a:r>
            <a:r>
              <a:rPr lang="en-US" sz="2400" dirty="0" err="1" smtClean="0"/>
              <a:t>vòng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chuỗi</a:t>
            </a:r>
            <a:r>
              <a:rPr lang="en-US" sz="2400" dirty="0" smtClean="0"/>
              <a:t> </a:t>
            </a:r>
            <a:r>
              <a:rPr lang="en-US" sz="2400" dirty="0" err="1" smtClean="0"/>
              <a:t>hạt</a:t>
            </a:r>
            <a:r>
              <a:rPr lang="en-US" sz="2400" dirty="0" smtClean="0"/>
              <a:t> </a:t>
            </a:r>
            <a:r>
              <a:rPr lang="en-US" sz="2400" dirty="0" err="1" smtClean="0"/>
              <a:t>từ</a:t>
            </a:r>
            <a:r>
              <a:rPr lang="en-US" sz="2400" dirty="0" smtClean="0"/>
              <a:t> </a:t>
            </a:r>
            <a:r>
              <a:rPr lang="en-US" sz="2400" dirty="0" err="1" smtClean="0"/>
              <a:t>răng</a:t>
            </a:r>
            <a:r>
              <a:rPr lang="en-US" sz="2400" dirty="0" smtClean="0"/>
              <a:t>, </a:t>
            </a:r>
            <a:r>
              <a:rPr lang="en-US" sz="2400" dirty="0" err="1" smtClean="0"/>
              <a:t>nanh</a:t>
            </a:r>
            <a:r>
              <a:rPr lang="en-US" sz="2400" dirty="0" smtClean="0"/>
              <a:t> </a:t>
            </a:r>
            <a:r>
              <a:rPr lang="en-US" sz="2400" dirty="0" err="1" smtClean="0"/>
              <a:t>thú</a:t>
            </a:r>
            <a:r>
              <a:rPr lang="en-US" sz="2400" dirty="0" smtClean="0"/>
              <a:t>, </a:t>
            </a:r>
            <a:r>
              <a:rPr lang="en-US" sz="2400" dirty="0" err="1" smtClean="0"/>
              <a:t>vỏ</a:t>
            </a:r>
            <a:r>
              <a:rPr lang="en-US" sz="2400" dirty="0" smtClean="0"/>
              <a:t> </a:t>
            </a:r>
            <a:r>
              <a:rPr lang="en-US" sz="2400" dirty="0" err="1" smtClean="0"/>
              <a:t>sò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xương</a:t>
            </a:r>
            <a:r>
              <a:rPr lang="en-US" sz="2400" dirty="0" smtClean="0"/>
              <a:t>. 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7200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ĐỜI SỐNG SĂN BẮT HÁI LƯỢM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00867"/>
            <a:ext cx="2989341" cy="420624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200" y="1950720"/>
            <a:ext cx="4572000" cy="417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67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Dân</a:t>
            </a:r>
            <a:r>
              <a:rPr lang="en-US" sz="2400" dirty="0" smtClean="0"/>
              <a:t> </a:t>
            </a:r>
            <a:r>
              <a:rPr lang="en-US" sz="2400" dirty="0" err="1" smtClean="0"/>
              <a:t>số</a:t>
            </a:r>
            <a:r>
              <a:rPr lang="en-US" sz="2400" dirty="0" smtClean="0"/>
              <a:t> </a:t>
            </a:r>
            <a:r>
              <a:rPr lang="en-US" sz="2400" dirty="0" err="1" smtClean="0"/>
              <a:t>thời</a:t>
            </a:r>
            <a:r>
              <a:rPr lang="en-US" sz="2400" dirty="0" smtClean="0"/>
              <a:t> </a:t>
            </a:r>
            <a:r>
              <a:rPr lang="en-US" sz="2400" dirty="0" err="1" smtClean="0"/>
              <a:t>kỳ</a:t>
            </a:r>
            <a:r>
              <a:rPr lang="en-US" sz="2400" dirty="0" smtClean="0"/>
              <a:t> </a:t>
            </a:r>
            <a:r>
              <a:rPr lang="en-US" sz="2400" dirty="0" err="1" smtClean="0"/>
              <a:t>này</a:t>
            </a:r>
            <a:r>
              <a:rPr lang="en-US" sz="2400" dirty="0" smtClean="0"/>
              <a:t> </a:t>
            </a:r>
            <a:r>
              <a:rPr lang="en-US" sz="2400" dirty="0" err="1" smtClean="0"/>
              <a:t>khá</a:t>
            </a:r>
            <a:r>
              <a:rPr lang="en-US" sz="2400" dirty="0" smtClean="0"/>
              <a:t> </a:t>
            </a:r>
            <a:r>
              <a:rPr lang="en-US" sz="2400" dirty="0" err="1" smtClean="0"/>
              <a:t>ổn</a:t>
            </a:r>
            <a:r>
              <a:rPr lang="en-US" sz="2400" dirty="0" smtClean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Nhiều</a:t>
            </a:r>
            <a:r>
              <a:rPr lang="en-US" sz="2400" dirty="0" smtClean="0"/>
              <a:t> </a:t>
            </a:r>
            <a:r>
              <a:rPr lang="en-US" sz="2400" dirty="0" err="1" smtClean="0"/>
              <a:t>trẻ</a:t>
            </a:r>
            <a:r>
              <a:rPr lang="en-US" sz="2400" dirty="0" smtClean="0"/>
              <a:t> </a:t>
            </a:r>
            <a:r>
              <a:rPr lang="en-US" sz="2400" dirty="0" err="1" smtClean="0"/>
              <a:t>chết</a:t>
            </a:r>
            <a:r>
              <a:rPr lang="en-US" sz="2400" dirty="0" smtClean="0"/>
              <a:t> non. </a:t>
            </a:r>
            <a:r>
              <a:rPr lang="en-US" sz="2400" dirty="0" err="1" smtClean="0"/>
              <a:t>Phụ</a:t>
            </a:r>
            <a:r>
              <a:rPr lang="en-US" sz="2400" dirty="0" smtClean="0"/>
              <a:t> </a:t>
            </a:r>
            <a:r>
              <a:rPr lang="en-US" sz="2400" dirty="0" err="1" smtClean="0"/>
              <a:t>nữ</a:t>
            </a:r>
            <a:r>
              <a:rPr lang="en-US" sz="2400" dirty="0" smtClean="0"/>
              <a:t> </a:t>
            </a:r>
            <a:r>
              <a:rPr lang="en-US" sz="2400" dirty="0" err="1" smtClean="0"/>
              <a:t>khoảng</a:t>
            </a:r>
            <a:r>
              <a:rPr lang="en-US" sz="2400" dirty="0" smtClean="0"/>
              <a:t> 4 </a:t>
            </a:r>
            <a:r>
              <a:rPr lang="en-US" sz="2400" dirty="0" err="1" smtClean="0"/>
              <a:t>hoặc</a:t>
            </a:r>
            <a:r>
              <a:rPr lang="en-US" sz="2400" dirty="0" smtClean="0"/>
              <a:t> 5 </a:t>
            </a:r>
            <a:r>
              <a:rPr lang="en-US" sz="2400" dirty="0" err="1" smtClean="0"/>
              <a:t>năm</a:t>
            </a:r>
            <a:r>
              <a:rPr lang="en-US" sz="2400" dirty="0" smtClean="0"/>
              <a:t> </a:t>
            </a:r>
            <a:r>
              <a:rPr lang="en-US" sz="2400" dirty="0" err="1" smtClean="0"/>
              <a:t>mới</a:t>
            </a:r>
            <a:r>
              <a:rPr lang="en-US" sz="2400" dirty="0" smtClean="0"/>
              <a:t> </a:t>
            </a:r>
            <a:r>
              <a:rPr lang="en-US" sz="2400" dirty="0" err="1" smtClean="0"/>
              <a:t>sinh</a:t>
            </a:r>
            <a:r>
              <a:rPr lang="en-US" sz="2400" dirty="0" smtClean="0"/>
              <a:t> con </a:t>
            </a:r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 smtClean="0"/>
              <a:t>lần</a:t>
            </a:r>
            <a:r>
              <a:rPr lang="en-US" sz="2400" dirty="0" smtClean="0"/>
              <a:t> do </a:t>
            </a:r>
            <a:r>
              <a:rPr lang="en-US" sz="2400" dirty="0" err="1" smtClean="0"/>
              <a:t>không</a:t>
            </a:r>
            <a:r>
              <a:rPr lang="en-US" sz="2400" dirty="0" smtClean="0"/>
              <a:t> </a:t>
            </a:r>
            <a:r>
              <a:rPr lang="en-US" sz="2400" dirty="0" err="1" smtClean="0"/>
              <a:t>thể</a:t>
            </a:r>
            <a:r>
              <a:rPr lang="en-US" sz="2400" dirty="0" smtClean="0"/>
              <a:t> </a:t>
            </a:r>
            <a:r>
              <a:rPr lang="en-US" sz="2400" dirty="0" err="1" smtClean="0"/>
              <a:t>mang</a:t>
            </a:r>
            <a:r>
              <a:rPr lang="en-US" sz="2400" dirty="0" smtClean="0"/>
              <a:t> </a:t>
            </a:r>
            <a:r>
              <a:rPr lang="en-US" sz="2400" dirty="0" err="1" smtClean="0"/>
              <a:t>hơn</a:t>
            </a:r>
            <a:r>
              <a:rPr lang="en-US" sz="2400" dirty="0" smtClean="0"/>
              <a:t> 1 </a:t>
            </a:r>
            <a:r>
              <a:rPr lang="en-US" sz="2400" dirty="0" err="1" smtClean="0"/>
              <a:t>đứa</a:t>
            </a:r>
            <a:r>
              <a:rPr lang="en-US" sz="2400" dirty="0" smtClean="0"/>
              <a:t> </a:t>
            </a:r>
            <a:r>
              <a:rPr lang="en-US" sz="2400" dirty="0" err="1" smtClean="0"/>
              <a:t>trẻ</a:t>
            </a:r>
            <a:r>
              <a:rPr lang="en-US" sz="2400" dirty="0" smtClean="0"/>
              <a:t> </a:t>
            </a:r>
            <a:r>
              <a:rPr lang="en-US" sz="2400" dirty="0" err="1" smtClean="0"/>
              <a:t>khi</a:t>
            </a:r>
            <a:r>
              <a:rPr lang="en-US" sz="2400" dirty="0" smtClean="0"/>
              <a:t> di </a:t>
            </a:r>
            <a:r>
              <a:rPr lang="en-US" sz="2400" dirty="0" err="1" smtClean="0"/>
              <a:t>chuyển</a:t>
            </a:r>
            <a:r>
              <a:rPr lang="en-US" sz="2400" dirty="0" smtClean="0"/>
              <a:t> </a:t>
            </a:r>
            <a:r>
              <a:rPr lang="en-US" sz="2400" dirty="0" err="1" smtClean="0"/>
              <a:t>hái</a:t>
            </a:r>
            <a:r>
              <a:rPr lang="en-US" sz="2400" dirty="0" smtClean="0"/>
              <a:t> </a:t>
            </a:r>
            <a:r>
              <a:rPr lang="en-US" sz="2400" dirty="0" err="1" smtClean="0"/>
              <a:t>lượm</a:t>
            </a:r>
            <a:r>
              <a:rPr lang="en-US" sz="2400" dirty="0" smtClean="0"/>
              <a:t> </a:t>
            </a:r>
            <a:r>
              <a:rPr lang="en-US" sz="2400" dirty="0" err="1" smtClean="0"/>
              <a:t>và</a:t>
            </a:r>
            <a:r>
              <a:rPr lang="en-US" sz="2400" dirty="0" smtClean="0"/>
              <a:t> </a:t>
            </a:r>
            <a:r>
              <a:rPr lang="en-US" sz="2400" dirty="0" err="1" smtClean="0"/>
              <a:t>cho</a:t>
            </a:r>
            <a:r>
              <a:rPr lang="en-US" sz="2400" dirty="0" smtClean="0"/>
              <a:t> con </a:t>
            </a:r>
            <a:r>
              <a:rPr lang="en-US" sz="2400" dirty="0" err="1" smtClean="0"/>
              <a:t>bú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 smtClean="0"/>
              <a:t>vòng</a:t>
            </a:r>
            <a:r>
              <a:rPr lang="en-US" sz="2400" dirty="0" smtClean="0"/>
              <a:t> </a:t>
            </a:r>
            <a:r>
              <a:rPr lang="en-US" sz="2400" dirty="0" err="1" smtClean="0"/>
              <a:t>vài</a:t>
            </a:r>
            <a:r>
              <a:rPr lang="en-US" sz="2400" dirty="0" smtClean="0"/>
              <a:t> </a:t>
            </a:r>
            <a:r>
              <a:rPr lang="en-US" sz="2400" dirty="0" err="1" smtClean="0"/>
              <a:t>năm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Tỷ</a:t>
            </a:r>
            <a:r>
              <a:rPr lang="en-US" sz="2400" dirty="0" smtClean="0"/>
              <a:t> </a:t>
            </a:r>
            <a:r>
              <a:rPr lang="en-US" sz="2400" dirty="0" err="1" smtClean="0"/>
              <a:t>lệ</a:t>
            </a:r>
            <a:r>
              <a:rPr lang="en-US" sz="2400" dirty="0" smtClean="0"/>
              <a:t> </a:t>
            </a:r>
            <a:r>
              <a:rPr lang="en-US" sz="2400" dirty="0" err="1" smtClean="0"/>
              <a:t>sinh</a:t>
            </a:r>
            <a:r>
              <a:rPr lang="en-US" sz="2400" dirty="0" smtClean="0"/>
              <a:t> </a:t>
            </a:r>
            <a:r>
              <a:rPr lang="en-US" sz="2400" dirty="0" err="1" smtClean="0"/>
              <a:t>đẻ</a:t>
            </a:r>
            <a:r>
              <a:rPr lang="en-US" sz="2400" dirty="0" smtClean="0"/>
              <a:t> </a:t>
            </a:r>
            <a:r>
              <a:rPr lang="en-US" sz="2400" dirty="0" err="1" smtClean="0"/>
              <a:t>thấp</a:t>
            </a:r>
            <a:r>
              <a:rPr lang="en-US" sz="2400" dirty="0" smtClean="0"/>
              <a:t> </a:t>
            </a:r>
            <a:r>
              <a:rPr lang="en-US" sz="2400" dirty="0" err="1" smtClean="0"/>
              <a:t>cũng</a:t>
            </a:r>
            <a:r>
              <a:rPr lang="en-US" sz="2400" dirty="0" smtClean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kết</a:t>
            </a:r>
            <a:r>
              <a:rPr lang="en-US" sz="2400" dirty="0" smtClean="0"/>
              <a:t> </a:t>
            </a:r>
            <a:r>
              <a:rPr lang="en-US" sz="2400" dirty="0" err="1" smtClean="0"/>
              <a:t>quả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việc</a:t>
            </a:r>
            <a:r>
              <a:rPr lang="en-US" sz="2400" dirty="0" smtClean="0"/>
              <a:t> </a:t>
            </a:r>
            <a:r>
              <a:rPr lang="en-US" sz="2400" dirty="0" err="1" smtClean="0"/>
              <a:t>thiếu</a:t>
            </a:r>
            <a:r>
              <a:rPr lang="en-US" sz="2400" dirty="0" smtClean="0"/>
              <a:t> </a:t>
            </a:r>
            <a:r>
              <a:rPr lang="en-US" sz="2400" dirty="0" err="1" smtClean="0"/>
              <a:t>hụt</a:t>
            </a:r>
            <a:r>
              <a:rPr lang="en-US" sz="2400" dirty="0" smtClean="0"/>
              <a:t> </a:t>
            </a:r>
            <a:r>
              <a:rPr lang="en-US" sz="2400" dirty="0" err="1" smtClean="0"/>
              <a:t>lương</a:t>
            </a:r>
            <a:r>
              <a:rPr lang="en-US" sz="2400" dirty="0" smtClean="0"/>
              <a:t> </a:t>
            </a:r>
            <a:r>
              <a:rPr lang="en-US" sz="2400" dirty="0" err="1" smtClean="0"/>
              <a:t>thực</a:t>
            </a:r>
            <a:r>
              <a:rPr lang="en-US" sz="2400" dirty="0" smtClean="0"/>
              <a:t>. 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890" y="3962400"/>
            <a:ext cx="4808220" cy="2804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78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/>
              <a:t>ĐỜI SỐNG SĂN BẮT HÁI LƯỢM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 smtClean="0"/>
              <a:t>Sự</a:t>
            </a:r>
            <a:r>
              <a:rPr lang="en-US" sz="2400" dirty="0" smtClean="0"/>
              <a:t> </a:t>
            </a:r>
            <a:r>
              <a:rPr lang="en-US" sz="2400" dirty="0" err="1" smtClean="0"/>
              <a:t>thức</a:t>
            </a:r>
            <a:r>
              <a:rPr lang="en-US" sz="2400" dirty="0" smtClean="0"/>
              <a:t> </a:t>
            </a:r>
            <a:r>
              <a:rPr lang="en-US" sz="2400" dirty="0" err="1" smtClean="0"/>
              <a:t>tỉnh</a:t>
            </a:r>
            <a:r>
              <a:rPr lang="en-US" sz="2400" dirty="0" smtClean="0"/>
              <a:t> </a:t>
            </a:r>
            <a:r>
              <a:rPr lang="en-US" sz="2400" dirty="0" err="1" smtClean="0"/>
              <a:t>phức</a:t>
            </a:r>
            <a:r>
              <a:rPr lang="en-US" sz="2400" dirty="0" smtClean="0"/>
              <a:t> </a:t>
            </a:r>
            <a:r>
              <a:rPr lang="en-US" sz="2400" dirty="0" err="1" smtClean="0"/>
              <a:t>tạp</a:t>
            </a:r>
            <a:r>
              <a:rPr lang="en-US" sz="2400" dirty="0" smtClean="0"/>
              <a:t> </a:t>
            </a:r>
            <a:r>
              <a:rPr lang="en-US" sz="2400" dirty="0" err="1" smtClean="0"/>
              <a:t>hơn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ý </a:t>
            </a:r>
            <a:r>
              <a:rPr lang="en-US" sz="2400" dirty="0" err="1" smtClean="0"/>
              <a:t>thức</a:t>
            </a:r>
            <a:r>
              <a:rPr lang="en-US" sz="2400" dirty="0" smtClean="0"/>
              <a:t> con </a:t>
            </a:r>
            <a:r>
              <a:rPr lang="en-US" sz="2400" dirty="0" err="1" smtClean="0"/>
              <a:t>người</a:t>
            </a:r>
            <a:endParaRPr lang="en-US" sz="2400" dirty="0" smtClean="0"/>
          </a:p>
          <a:p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bức</a:t>
            </a:r>
            <a:r>
              <a:rPr lang="en-US" sz="2400" dirty="0" smtClean="0"/>
              <a:t> </a:t>
            </a:r>
            <a:r>
              <a:rPr lang="en-US" sz="2400" dirty="0" err="1" smtClean="0"/>
              <a:t>tranh</a:t>
            </a:r>
            <a:r>
              <a:rPr lang="en-US" sz="2400" dirty="0" smtClean="0"/>
              <a:t> </a:t>
            </a:r>
            <a:r>
              <a:rPr lang="en-US" sz="2400" dirty="0" err="1" smtClean="0"/>
              <a:t>trong</a:t>
            </a:r>
            <a:r>
              <a:rPr lang="en-US" sz="2400" dirty="0" smtClean="0"/>
              <a:t> </a:t>
            </a:r>
            <a:r>
              <a:rPr lang="en-US" sz="2400" dirty="0" err="1" smtClean="0"/>
              <a:t>các</a:t>
            </a:r>
            <a:r>
              <a:rPr lang="en-US" sz="2400" dirty="0" smtClean="0"/>
              <a:t> hang </a:t>
            </a:r>
            <a:r>
              <a:rPr lang="en-US" sz="2400" dirty="0" err="1" smtClean="0"/>
              <a:t>động</a:t>
            </a:r>
            <a:r>
              <a:rPr lang="en-US" sz="2400" dirty="0" smtClean="0"/>
              <a:t> ở </a:t>
            </a:r>
            <a:r>
              <a:rPr lang="en-US" sz="2400" dirty="0" err="1" smtClean="0"/>
              <a:t>khắp</a:t>
            </a:r>
            <a:r>
              <a:rPr lang="en-US" sz="2400" dirty="0" smtClean="0"/>
              <a:t> </a:t>
            </a:r>
            <a:r>
              <a:rPr lang="en-US" sz="2400" dirty="0" err="1" smtClean="0"/>
              <a:t>nơi</a:t>
            </a:r>
            <a:r>
              <a:rPr lang="en-US" sz="2400" dirty="0" smtClean="0"/>
              <a:t> </a:t>
            </a:r>
            <a:r>
              <a:rPr lang="en-US" sz="2400" dirty="0" err="1" smtClean="0"/>
              <a:t>trên</a:t>
            </a:r>
            <a:r>
              <a:rPr lang="en-US" sz="2400" dirty="0" smtClean="0"/>
              <a:t> </a:t>
            </a:r>
            <a:r>
              <a:rPr lang="en-US" sz="2400" dirty="0" err="1" smtClean="0"/>
              <a:t>thế</a:t>
            </a:r>
            <a:r>
              <a:rPr lang="en-US" sz="2400" dirty="0" smtClean="0"/>
              <a:t> </a:t>
            </a:r>
            <a:r>
              <a:rPr lang="en-US" sz="2400" dirty="0" err="1" smtClean="0"/>
              <a:t>giới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Nhạc</a:t>
            </a:r>
            <a:r>
              <a:rPr lang="en-US" sz="2400" dirty="0" smtClean="0"/>
              <a:t> </a:t>
            </a:r>
            <a:r>
              <a:rPr lang="en-US" sz="2400" dirty="0" err="1" smtClean="0"/>
              <a:t>khí</a:t>
            </a:r>
            <a:r>
              <a:rPr lang="en-US" sz="2400" dirty="0" smtClean="0"/>
              <a:t> </a:t>
            </a:r>
            <a:r>
              <a:rPr lang="en-US" sz="2400" dirty="0" err="1" smtClean="0"/>
              <a:t>làm</a:t>
            </a:r>
            <a:r>
              <a:rPr lang="en-US" sz="2400" dirty="0" smtClean="0"/>
              <a:t> </a:t>
            </a:r>
            <a:r>
              <a:rPr lang="en-US" sz="2400" dirty="0" err="1" smtClean="0"/>
              <a:t>từ</a:t>
            </a:r>
            <a:r>
              <a:rPr lang="en-US" sz="2400" dirty="0" smtClean="0"/>
              <a:t> </a:t>
            </a:r>
            <a:r>
              <a:rPr lang="en-US" sz="2400" dirty="0" err="1" smtClean="0"/>
              <a:t>xương</a:t>
            </a:r>
            <a:r>
              <a:rPr lang="en-US" sz="2400" dirty="0" smtClean="0"/>
              <a:t>.</a:t>
            </a:r>
          </a:p>
          <a:p>
            <a:r>
              <a:rPr lang="en-US" sz="2400" dirty="0" err="1" smtClean="0"/>
              <a:t>Những</a:t>
            </a:r>
            <a:r>
              <a:rPr lang="en-US" sz="2400" dirty="0" smtClean="0"/>
              <a:t> </a:t>
            </a:r>
            <a:r>
              <a:rPr lang="en-US" sz="2400" dirty="0" err="1" smtClean="0"/>
              <a:t>bức</a:t>
            </a:r>
            <a:r>
              <a:rPr lang="en-US" sz="2400" dirty="0" smtClean="0"/>
              <a:t> </a:t>
            </a:r>
            <a:r>
              <a:rPr lang="en-US" sz="2400" dirty="0" err="1" smtClean="0"/>
              <a:t>tượng</a:t>
            </a:r>
            <a:r>
              <a:rPr lang="en-US" sz="2400" dirty="0" smtClean="0"/>
              <a:t> </a:t>
            </a:r>
            <a:r>
              <a:rPr lang="en-US" sz="2400" dirty="0" err="1" smtClean="0"/>
              <a:t>nhỏ</a:t>
            </a:r>
            <a:r>
              <a:rPr lang="en-US" sz="2400" dirty="0" smtClean="0"/>
              <a:t> </a:t>
            </a:r>
            <a:r>
              <a:rPr lang="en-US" sz="2400" dirty="0" err="1" smtClean="0"/>
              <a:t>bằng</a:t>
            </a:r>
            <a:r>
              <a:rPr lang="en-US" sz="2400" dirty="0" smtClean="0"/>
              <a:t> </a:t>
            </a:r>
            <a:r>
              <a:rPr lang="en-US" sz="2400" dirty="0" err="1" smtClean="0"/>
              <a:t>đá</a:t>
            </a:r>
            <a:r>
              <a:rPr lang="en-US" sz="2400" dirty="0" smtClean="0"/>
              <a:t>, </a:t>
            </a:r>
            <a:r>
              <a:rPr lang="en-US" sz="2400" dirty="0" err="1" smtClean="0"/>
              <a:t>ngà</a:t>
            </a:r>
            <a:r>
              <a:rPr lang="en-US" sz="2400" dirty="0" smtClean="0"/>
              <a:t>, </a:t>
            </a:r>
            <a:r>
              <a:rPr lang="en-US" sz="2400" dirty="0" err="1" smtClean="0"/>
              <a:t>đất</a:t>
            </a:r>
            <a:r>
              <a:rPr lang="en-US" sz="2400" dirty="0" smtClean="0"/>
              <a:t> </a:t>
            </a:r>
            <a:r>
              <a:rPr lang="en-US" sz="2400" dirty="0" err="1" smtClean="0"/>
              <a:t>sét</a:t>
            </a:r>
            <a:r>
              <a:rPr lang="en-US" sz="2400" dirty="0" smtClean="0"/>
              <a:t>. 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581400"/>
            <a:ext cx="2202180" cy="304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3688080"/>
            <a:ext cx="4548231" cy="283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94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/>
              <a:t>ĐỜI SỐNG SĂN BẮT HÁI LƯỢM 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1325880"/>
            <a:ext cx="4751869" cy="3566160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295400"/>
            <a:ext cx="2121408" cy="53035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227320"/>
            <a:ext cx="54864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611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NGƯỜI SĂN BẮT HÁI LƯỢM </a:t>
            </a:r>
            <a:br>
              <a:rPr lang="en-US" sz="2800" b="1" dirty="0" smtClean="0"/>
            </a:br>
            <a:r>
              <a:rPr lang="en-US" sz="2800" b="1" dirty="0" smtClean="0"/>
              <a:t>DÙNG NGÔN NGỮ GÌ ?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blipFill>
            <a:blip r:embed="rId3"/>
            <a:stretch>
              <a:fillRect t="-1000" b="-1000"/>
            </a:stretch>
          </a:blipFill>
        </p:spPr>
        <p:txBody>
          <a:bodyPr>
            <a:normAutofit/>
          </a:bodyPr>
          <a:lstStyle/>
          <a:p>
            <a:r>
              <a:rPr lang="en-US" sz="2400" dirty="0" err="1" smtClean="0">
                <a:solidFill>
                  <a:schemeClr val="bg1"/>
                </a:solidFill>
              </a:rPr>
              <a:t>Biến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đổi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về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thần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kinh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trong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não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bộ</a:t>
            </a:r>
            <a:r>
              <a:rPr lang="en-US" sz="2400" dirty="0" smtClean="0">
                <a:solidFill>
                  <a:schemeClr val="bg1"/>
                </a:solidFill>
              </a:rPr>
              <a:t> do </a:t>
            </a:r>
            <a:r>
              <a:rPr lang="en-US" sz="2400" dirty="0" err="1" smtClean="0">
                <a:solidFill>
                  <a:schemeClr val="bg1"/>
                </a:solidFill>
              </a:rPr>
              <a:t>đột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biến</a:t>
            </a:r>
            <a:r>
              <a:rPr lang="en-US" sz="2400" dirty="0" smtClean="0">
                <a:solidFill>
                  <a:schemeClr val="bg1"/>
                </a:solidFill>
              </a:rPr>
              <a:t> gene </a:t>
            </a:r>
            <a:r>
              <a:rPr lang="en-US" sz="2400" dirty="0" err="1" smtClean="0">
                <a:solidFill>
                  <a:schemeClr val="bg1"/>
                </a:solidFill>
              </a:rPr>
              <a:t>làm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người</a:t>
            </a:r>
            <a:r>
              <a:rPr lang="en-US" sz="2400" dirty="0" smtClean="0">
                <a:solidFill>
                  <a:schemeClr val="bg1"/>
                </a:solidFill>
              </a:rPr>
              <a:t> Homo sapiens </a:t>
            </a:r>
            <a:r>
              <a:rPr lang="en-US" sz="2400" dirty="0" err="1" smtClean="0">
                <a:solidFill>
                  <a:schemeClr val="bg1"/>
                </a:solidFill>
              </a:rPr>
              <a:t>có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thể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sử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dụng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cú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pháp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và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ngữ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pháp</a:t>
            </a:r>
            <a:r>
              <a:rPr lang="en-US" sz="2400" dirty="0" smtClean="0">
                <a:solidFill>
                  <a:schemeClr val="bg1"/>
                </a:solidFill>
              </a:rPr>
              <a:t>. </a:t>
            </a:r>
            <a:r>
              <a:rPr lang="en-US" sz="2400" dirty="0" err="1" smtClean="0">
                <a:solidFill>
                  <a:schemeClr val="bg1"/>
                </a:solidFill>
              </a:rPr>
              <a:t>Khả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năng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ngôn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ngữ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cho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phép</a:t>
            </a:r>
            <a:r>
              <a:rPr lang="en-US" sz="2400" dirty="0">
                <a:solidFill>
                  <a:schemeClr val="bg1"/>
                </a:solidFill>
              </a:rPr>
              <a:t> Homo sapiens </a:t>
            </a:r>
            <a:r>
              <a:rPr lang="en-US" sz="2400" dirty="0" err="1" smtClean="0">
                <a:solidFill>
                  <a:schemeClr val="bg1"/>
                </a:solidFill>
              </a:rPr>
              <a:t>thống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trị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các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loài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vượn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người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khác</a:t>
            </a:r>
            <a:r>
              <a:rPr lang="en-US" sz="2400" dirty="0" smtClean="0">
                <a:solidFill>
                  <a:schemeClr val="bg1"/>
                </a:solidFill>
              </a:rPr>
              <a:t>. </a:t>
            </a:r>
          </a:p>
          <a:p>
            <a:r>
              <a:rPr lang="en-US" sz="2400" dirty="0" err="1" smtClean="0">
                <a:solidFill>
                  <a:schemeClr val="bg1"/>
                </a:solidFill>
              </a:rPr>
              <a:t>Chưa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xác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định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được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đến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thời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điểm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nào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và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bằng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cách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nào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ngôn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ngữ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hình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tượng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được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phát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triển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hoàn</a:t>
            </a:r>
            <a:r>
              <a:rPr lang="en-US" sz="2400" dirty="0" smtClean="0">
                <a:solidFill>
                  <a:schemeClr val="bg1"/>
                </a:solidFill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</a:rPr>
              <a:t>chỉnh</a:t>
            </a:r>
            <a:r>
              <a:rPr lang="en-US" sz="2400" dirty="0" smtClean="0">
                <a:solidFill>
                  <a:schemeClr val="bg1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603545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7701" y="3048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b="1" dirty="0"/>
              <a:t>NGƯỜI SĂN BẮT HÁI LƯỢM </a:t>
            </a:r>
            <a:br>
              <a:rPr lang="en-US" sz="2800" b="1" dirty="0"/>
            </a:br>
            <a:r>
              <a:rPr lang="en-US" sz="2800" b="1" dirty="0"/>
              <a:t>DÙNG NGÔN NGỮ GÌ ?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/>
              <a:t>Các</a:t>
            </a:r>
            <a:r>
              <a:rPr lang="en-US" sz="2400" dirty="0" smtClean="0"/>
              <a:t> </a:t>
            </a:r>
            <a:r>
              <a:rPr lang="en-US" sz="2400" dirty="0" err="1" smtClean="0"/>
              <a:t>nhà</a:t>
            </a:r>
            <a:r>
              <a:rPr lang="en-US" sz="2400" dirty="0" smtClean="0"/>
              <a:t> </a:t>
            </a:r>
            <a:r>
              <a:rPr lang="en-US" sz="2400" dirty="0" err="1" smtClean="0"/>
              <a:t>ngôn</a:t>
            </a:r>
            <a:r>
              <a:rPr lang="en-US" sz="2400" dirty="0" smtClean="0"/>
              <a:t> </a:t>
            </a:r>
            <a:r>
              <a:rPr lang="en-US" sz="2400" dirty="0" err="1" smtClean="0"/>
              <a:t>ngữ</a:t>
            </a:r>
            <a:r>
              <a:rPr lang="en-US" sz="2400" dirty="0" smtClean="0"/>
              <a:t> </a:t>
            </a:r>
            <a:r>
              <a:rPr lang="en-US" sz="2400" dirty="0" err="1" smtClean="0"/>
              <a:t>học</a:t>
            </a:r>
            <a:r>
              <a:rPr lang="en-US" sz="2400" dirty="0" smtClean="0"/>
              <a:t> </a:t>
            </a:r>
            <a:r>
              <a:rPr lang="en-US" sz="2400" dirty="0" err="1" smtClean="0"/>
              <a:t>đang</a:t>
            </a:r>
            <a:r>
              <a:rPr lang="en-US" sz="2400" dirty="0" smtClean="0"/>
              <a:t> </a:t>
            </a:r>
            <a:r>
              <a:rPr lang="en-US" sz="2400" dirty="0" err="1" smtClean="0"/>
              <a:t>tìm</a:t>
            </a:r>
            <a:r>
              <a:rPr lang="en-US" sz="2400" dirty="0" smtClean="0"/>
              <a:t> </a:t>
            </a:r>
            <a:r>
              <a:rPr lang="en-US" sz="2400" dirty="0" err="1" smtClean="0"/>
              <a:t>kiếm</a:t>
            </a:r>
            <a:r>
              <a:rPr lang="en-US" sz="2400" dirty="0" smtClean="0"/>
              <a:t> </a:t>
            </a:r>
            <a:r>
              <a:rPr lang="en-US" sz="2400" dirty="0" err="1" smtClean="0"/>
              <a:t>dấu</a:t>
            </a:r>
            <a:r>
              <a:rPr lang="en-US" sz="2400" dirty="0" smtClean="0"/>
              <a:t> </a:t>
            </a:r>
            <a:r>
              <a:rPr lang="en-US" sz="2400" dirty="0" err="1" smtClean="0"/>
              <a:t>vết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ngôn</a:t>
            </a:r>
            <a:r>
              <a:rPr lang="en-US" sz="2400" dirty="0" smtClean="0"/>
              <a:t> </a:t>
            </a:r>
            <a:r>
              <a:rPr lang="en-US" sz="2400" dirty="0" err="1" smtClean="0"/>
              <a:t>ngữ</a:t>
            </a:r>
            <a:r>
              <a:rPr lang="en-US" sz="2400" dirty="0" smtClean="0"/>
              <a:t> </a:t>
            </a:r>
            <a:r>
              <a:rPr lang="en-US" sz="2400" dirty="0" err="1" smtClean="0"/>
              <a:t>nguyên</a:t>
            </a:r>
            <a:r>
              <a:rPr lang="en-US" sz="2400" dirty="0" smtClean="0"/>
              <a:t> </a:t>
            </a:r>
            <a:r>
              <a:rPr lang="en-US" sz="2400" dirty="0" err="1" smtClean="0"/>
              <a:t>thủy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Ngôn</a:t>
            </a:r>
            <a:r>
              <a:rPr lang="en-US" sz="2400" dirty="0" smtClean="0"/>
              <a:t> </a:t>
            </a:r>
            <a:r>
              <a:rPr lang="en-US" sz="2400" dirty="0" err="1" smtClean="0"/>
              <a:t>ngữ</a:t>
            </a:r>
            <a:r>
              <a:rPr lang="en-US" sz="2400" dirty="0" smtClean="0"/>
              <a:t> </a:t>
            </a:r>
            <a:r>
              <a:rPr lang="en-US" sz="2400" dirty="0" err="1" smtClean="0"/>
              <a:t>từng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coi</a:t>
            </a:r>
            <a:r>
              <a:rPr lang="en-US" sz="2400" dirty="0" smtClean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một</a:t>
            </a:r>
            <a:r>
              <a:rPr lang="en-US" sz="2400" dirty="0" smtClean="0"/>
              <a:t> </a:t>
            </a:r>
            <a:r>
              <a:rPr lang="en-US" sz="2400" dirty="0" err="1" smtClean="0"/>
              <a:t>biểu</a:t>
            </a:r>
            <a:r>
              <a:rPr lang="en-US" sz="2400" dirty="0" smtClean="0"/>
              <a:t> </a:t>
            </a:r>
            <a:r>
              <a:rPr lang="en-US" sz="2400" dirty="0" err="1" smtClean="0"/>
              <a:t>hiện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văn</a:t>
            </a:r>
            <a:r>
              <a:rPr lang="en-US" sz="2400" dirty="0" smtClean="0"/>
              <a:t> </a:t>
            </a:r>
            <a:r>
              <a:rPr lang="en-US" sz="2400" dirty="0" err="1" smtClean="0"/>
              <a:t>hóa</a:t>
            </a:r>
            <a:r>
              <a:rPr lang="en-US" sz="2400" dirty="0" smtClean="0"/>
              <a:t>. </a:t>
            </a:r>
          </a:p>
          <a:p>
            <a:r>
              <a:rPr lang="en-US" sz="2400" dirty="0" err="1" smtClean="0"/>
              <a:t>Bản</a:t>
            </a:r>
            <a:r>
              <a:rPr lang="en-US" sz="2400" dirty="0" smtClean="0"/>
              <a:t> </a:t>
            </a:r>
            <a:r>
              <a:rPr lang="en-US" sz="2400" dirty="0" err="1" smtClean="0"/>
              <a:t>chất</a:t>
            </a:r>
            <a:r>
              <a:rPr lang="en-US" sz="2400" dirty="0" smtClean="0"/>
              <a:t> </a:t>
            </a:r>
            <a:r>
              <a:rPr lang="en-US" sz="2400" dirty="0" err="1" smtClean="0"/>
              <a:t>sinh</a:t>
            </a:r>
            <a:r>
              <a:rPr lang="en-US" sz="2400" dirty="0" smtClean="0"/>
              <a:t> </a:t>
            </a:r>
            <a:r>
              <a:rPr lang="en-US" sz="2400" dirty="0" err="1" smtClean="0"/>
              <a:t>học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con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tương</a:t>
            </a:r>
            <a:r>
              <a:rPr lang="en-US" sz="2400" dirty="0" smtClean="0"/>
              <a:t> </a:t>
            </a:r>
            <a:r>
              <a:rPr lang="en-US" sz="2400" dirty="0" err="1" smtClean="0"/>
              <a:t>tác</a:t>
            </a:r>
            <a:r>
              <a:rPr lang="en-US" sz="2400" dirty="0" smtClean="0"/>
              <a:t> </a:t>
            </a:r>
            <a:r>
              <a:rPr lang="en-US" sz="2400" dirty="0" err="1" smtClean="0"/>
              <a:t>với</a:t>
            </a:r>
            <a:r>
              <a:rPr lang="en-US" sz="2400" dirty="0" smtClean="0"/>
              <a:t> </a:t>
            </a:r>
            <a:r>
              <a:rPr lang="en-US" sz="2400" dirty="0" err="1" smtClean="0"/>
              <a:t>văn</a:t>
            </a:r>
            <a:r>
              <a:rPr lang="en-US" sz="2400" dirty="0" smtClean="0"/>
              <a:t> </a:t>
            </a:r>
            <a:r>
              <a:rPr lang="en-US" sz="2400" dirty="0" err="1" smtClean="0"/>
              <a:t>hóa</a:t>
            </a:r>
            <a:r>
              <a:rPr lang="en-US" sz="2400" dirty="0" smtClean="0"/>
              <a:t> </a:t>
            </a:r>
            <a:r>
              <a:rPr lang="en-US" sz="2400" dirty="0" err="1" smtClean="0"/>
              <a:t>ngày</a:t>
            </a:r>
            <a:r>
              <a:rPr lang="en-US" sz="2400" dirty="0" smtClean="0"/>
              <a:t> nay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coi</a:t>
            </a:r>
            <a:r>
              <a:rPr lang="en-US" sz="2400" dirty="0" smtClean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yếu</a:t>
            </a:r>
            <a:r>
              <a:rPr lang="en-US" sz="2400" dirty="0" smtClean="0"/>
              <a:t> </a:t>
            </a:r>
            <a:r>
              <a:rPr lang="en-US" sz="2400" dirty="0" err="1" smtClean="0"/>
              <a:t>tố</a:t>
            </a:r>
            <a:r>
              <a:rPr lang="en-US" sz="2400" dirty="0" smtClean="0"/>
              <a:t> </a:t>
            </a:r>
            <a:r>
              <a:rPr lang="en-US" sz="2400" dirty="0" err="1" smtClean="0"/>
              <a:t>cơ</a:t>
            </a:r>
            <a:r>
              <a:rPr lang="en-US" sz="2400" dirty="0" smtClean="0"/>
              <a:t> </a:t>
            </a:r>
            <a:r>
              <a:rPr lang="en-US" sz="2400" dirty="0" err="1" smtClean="0"/>
              <a:t>bản</a:t>
            </a:r>
            <a:r>
              <a:rPr lang="en-US" sz="2400" dirty="0" smtClean="0"/>
              <a:t> </a:t>
            </a:r>
            <a:r>
              <a:rPr lang="en-US" sz="2400" dirty="0" err="1" smtClean="0"/>
              <a:t>quyết</a:t>
            </a:r>
            <a:r>
              <a:rPr lang="en-US" sz="2400" dirty="0" smtClean="0"/>
              <a:t> </a:t>
            </a:r>
            <a:r>
              <a:rPr lang="en-US" sz="2400" dirty="0" err="1" smtClean="0"/>
              <a:t>định</a:t>
            </a:r>
            <a:r>
              <a:rPr lang="en-US" sz="2400" dirty="0" smtClean="0"/>
              <a:t> </a:t>
            </a:r>
            <a:r>
              <a:rPr lang="en-US" sz="2400" dirty="0" err="1" smtClean="0"/>
              <a:t>hành</a:t>
            </a:r>
            <a:r>
              <a:rPr lang="en-US" sz="2400" dirty="0" smtClean="0"/>
              <a:t> vi </a:t>
            </a:r>
            <a:r>
              <a:rPr lang="en-US" sz="2400" dirty="0" err="1" smtClean="0"/>
              <a:t>của</a:t>
            </a:r>
            <a:r>
              <a:rPr lang="en-US" sz="2400" dirty="0" smtClean="0"/>
              <a:t> con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. </a:t>
            </a:r>
            <a:r>
              <a:rPr lang="en-US" sz="2400" dirty="0" err="1" smtClean="0"/>
              <a:t>Khả</a:t>
            </a:r>
            <a:r>
              <a:rPr lang="en-US" sz="2400" dirty="0" smtClean="0"/>
              <a:t> </a:t>
            </a:r>
            <a:r>
              <a:rPr lang="en-US" sz="2400" dirty="0" err="1" smtClean="0"/>
              <a:t>năng</a:t>
            </a:r>
            <a:r>
              <a:rPr lang="en-US" sz="2400" dirty="0" smtClean="0"/>
              <a:t> </a:t>
            </a:r>
            <a:r>
              <a:rPr lang="en-US" sz="2400" dirty="0" err="1" smtClean="0"/>
              <a:t>đặc</a:t>
            </a:r>
            <a:r>
              <a:rPr lang="en-US" sz="2400" dirty="0" smtClean="0"/>
              <a:t> </a:t>
            </a:r>
            <a:r>
              <a:rPr lang="en-US" sz="2400" dirty="0" err="1" smtClean="0"/>
              <a:t>biệt</a:t>
            </a:r>
            <a:r>
              <a:rPr lang="en-US" sz="2400" dirty="0" smtClean="0"/>
              <a:t> </a:t>
            </a:r>
            <a:r>
              <a:rPr lang="en-US" sz="2400" dirty="0" err="1" smtClean="0"/>
              <a:t>về</a:t>
            </a:r>
            <a:r>
              <a:rPr lang="en-US" sz="2400" dirty="0" smtClean="0"/>
              <a:t> </a:t>
            </a:r>
            <a:r>
              <a:rPr lang="en-US" sz="2400" dirty="0" err="1" smtClean="0"/>
              <a:t>ngôn</a:t>
            </a:r>
            <a:r>
              <a:rPr lang="en-US" sz="2400" dirty="0" smtClean="0"/>
              <a:t> </a:t>
            </a:r>
            <a:r>
              <a:rPr lang="en-US" sz="2400" dirty="0" err="1" smtClean="0"/>
              <a:t>ngữ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con </a:t>
            </a:r>
            <a:r>
              <a:rPr lang="en-US" sz="2400" dirty="0" err="1" smtClean="0"/>
              <a:t>người</a:t>
            </a:r>
            <a:r>
              <a:rPr lang="en-US" sz="2400" dirty="0" smtClean="0"/>
              <a:t> </a:t>
            </a: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 smtClean="0"/>
              <a:t>coi</a:t>
            </a:r>
            <a:r>
              <a:rPr lang="en-US" sz="2400" dirty="0" smtClean="0"/>
              <a:t> </a:t>
            </a:r>
            <a:r>
              <a:rPr lang="en-US" sz="2400" dirty="0" err="1" smtClean="0"/>
              <a:t>là</a:t>
            </a:r>
            <a:r>
              <a:rPr lang="en-US" sz="2400" dirty="0" smtClean="0"/>
              <a:t> </a:t>
            </a:r>
            <a:r>
              <a:rPr lang="en-US" sz="2400" dirty="0" err="1" smtClean="0"/>
              <a:t>hệ</a:t>
            </a:r>
            <a:r>
              <a:rPr lang="en-US" sz="2400" dirty="0" smtClean="0"/>
              <a:t> </a:t>
            </a:r>
            <a:r>
              <a:rPr lang="en-US" sz="2400" dirty="0" err="1" smtClean="0"/>
              <a:t>quả</a:t>
            </a:r>
            <a:r>
              <a:rPr lang="en-US" sz="2400" dirty="0" smtClean="0"/>
              <a:t> </a:t>
            </a:r>
            <a:r>
              <a:rPr lang="en-US" sz="2400" dirty="0" err="1" smtClean="0"/>
              <a:t>của</a:t>
            </a:r>
            <a:r>
              <a:rPr lang="en-US" sz="2400" dirty="0" smtClean="0"/>
              <a:t> </a:t>
            </a:r>
            <a:r>
              <a:rPr lang="en-US" sz="2400" dirty="0" err="1" smtClean="0"/>
              <a:t>cấu</a:t>
            </a:r>
            <a:r>
              <a:rPr lang="en-US" sz="2400" dirty="0" smtClean="0"/>
              <a:t> </a:t>
            </a:r>
            <a:r>
              <a:rPr lang="en-US" sz="2400" dirty="0" err="1" smtClean="0"/>
              <a:t>trúc</a:t>
            </a:r>
            <a:r>
              <a:rPr lang="en-US" sz="2400" dirty="0" smtClean="0"/>
              <a:t> </a:t>
            </a:r>
            <a:r>
              <a:rPr lang="en-US" sz="2400" dirty="0" err="1" smtClean="0"/>
              <a:t>não</a:t>
            </a:r>
            <a:r>
              <a:rPr lang="en-US" sz="2400" dirty="0" smtClean="0"/>
              <a:t> </a:t>
            </a:r>
            <a:r>
              <a:rPr lang="en-US" sz="2400" dirty="0" err="1" smtClean="0"/>
              <a:t>bộ</a:t>
            </a:r>
            <a:r>
              <a:rPr lang="en-US" sz="2400" dirty="0" smtClean="0"/>
              <a:t>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495800"/>
            <a:ext cx="7696200" cy="217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45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29600" cy="6096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SỰ TẤN CÔNG CỦA ĐẠI DƯƠNG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5784273"/>
          </a:xfrm>
        </p:spPr>
        <p:txBody>
          <a:bodyPr>
            <a:no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chiếm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cứ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đỉnh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90.000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17.000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đỉnh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20.000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nguyenxuanquoc\Music\6_28_1337102784_63_120515kpupdate04_8f0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733800"/>
            <a:ext cx="42672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guyenxuanquoc\Music\1289633731.im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3895915"/>
            <a:ext cx="3276600" cy="234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246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43630" y="955078"/>
            <a:ext cx="80772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vi-VN" sz="2400" dirty="0">
                <a:latin typeface="+mj-lt"/>
              </a:rPr>
              <a:t>Trong thời kì băng hà này, thực vật rất hiếm</a:t>
            </a:r>
            <a:r>
              <a:rPr lang="en-US" sz="2400" dirty="0" smtClean="0">
                <a:latin typeface="+mj-lt"/>
              </a:rPr>
              <a:t>.</a:t>
            </a:r>
            <a:endParaRPr lang="en-US" sz="2400" dirty="0"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 smtClean="0">
              <a:latin typeface="+mj-lt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+mj-lt"/>
                <a:cs typeface="Times New Roman" pitchFamily="18" charset="0"/>
              </a:rPr>
              <a:t>Q</a:t>
            </a:r>
            <a:r>
              <a:rPr lang="vi-VN" sz="2400" dirty="0">
                <a:latin typeface="+mj-lt"/>
                <a:cs typeface="Times New Roman" pitchFamily="18" charset="0"/>
              </a:rPr>
              <a:t>uần thể động vật sinh sống trong thời kì khắc nghiệt này </a:t>
            </a:r>
            <a:r>
              <a:rPr lang="en-US" sz="2400" dirty="0" err="1">
                <a:latin typeface="+mj-lt"/>
                <a:cs typeface="Times New Roman" pitchFamily="18" charset="0"/>
              </a:rPr>
              <a:t>là</a:t>
            </a:r>
            <a:r>
              <a:rPr lang="vi-VN" sz="2400" dirty="0">
                <a:latin typeface="+mj-lt"/>
                <a:cs typeface="Times New Roman" pitchFamily="18" charset="0"/>
              </a:rPr>
              <a:t> voi ma mút</a:t>
            </a:r>
            <a:r>
              <a:rPr lang="en-US" sz="2400" dirty="0">
                <a:latin typeface="+mj-lt"/>
                <a:cs typeface="Times New Roman" pitchFamily="18" charset="0"/>
              </a:rPr>
              <a:t>,</a:t>
            </a:r>
            <a:r>
              <a:rPr lang="vi-VN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tê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giác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lông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rậm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và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voi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răng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mấu</a:t>
            </a:r>
            <a:r>
              <a:rPr lang="en-US" sz="2400" dirty="0">
                <a:latin typeface="+mj-lt"/>
                <a:cs typeface="Times New Roman" pitchFamily="18" charset="0"/>
              </a:rPr>
              <a:t>,</a:t>
            </a:r>
            <a:r>
              <a:rPr lang="vi-VN" sz="2400" dirty="0">
                <a:latin typeface="+mj-lt"/>
                <a:cs typeface="Times New Roman" pitchFamily="18" charset="0"/>
              </a:rPr>
              <a:t> lớp </a:t>
            </a:r>
            <a:r>
              <a:rPr lang="en-US" sz="2400" dirty="0">
                <a:latin typeface="+mj-lt"/>
                <a:cs typeface="Times New Roman" pitchFamily="18" charset="0"/>
              </a:rPr>
              <a:t>t</a:t>
            </a:r>
            <a:r>
              <a:rPr lang="vi-VN" sz="2400" dirty="0">
                <a:latin typeface="+mj-lt"/>
                <a:cs typeface="Times New Roman" pitchFamily="18" charset="0"/>
              </a:rPr>
              <a:t>hú phát triển rất mạnh</a:t>
            </a:r>
            <a:r>
              <a:rPr lang="vi-VN" sz="2400" dirty="0" smtClean="0">
                <a:latin typeface="+mj-lt"/>
                <a:cs typeface="Times New Roman" pitchFamily="18" charset="0"/>
              </a:rPr>
              <a:t>.</a:t>
            </a:r>
            <a:endParaRPr lang="en-US" sz="2400" dirty="0">
              <a:latin typeface="+mj-lt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vi-VN" sz="2400" dirty="0">
                <a:latin typeface="+mj-lt"/>
              </a:rPr>
              <a:t>Con người bắt đầu biết cầm nắm đồ vật để đi săn</a:t>
            </a:r>
            <a:r>
              <a:rPr lang="en-US" sz="2400" dirty="0">
                <a:latin typeface="+mj-lt"/>
              </a:rPr>
              <a:t>. </a:t>
            </a:r>
            <a:r>
              <a:rPr lang="en-US" sz="2400" dirty="0" err="1">
                <a:latin typeface="+mj-lt"/>
                <a:cs typeface="Times New Roman" pitchFamily="18" charset="0"/>
              </a:rPr>
              <a:t>Mục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tiêu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của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họ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là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những</a:t>
            </a:r>
            <a:r>
              <a:rPr lang="en-US" sz="2400" dirty="0">
                <a:latin typeface="+mj-lt"/>
                <a:cs typeface="Times New Roman" pitchFamily="18" charset="0"/>
              </a:rPr>
              <a:t> con </a:t>
            </a:r>
            <a:r>
              <a:rPr lang="en-US" sz="2400" dirty="0" err="1">
                <a:latin typeface="+mj-lt"/>
                <a:cs typeface="Times New Roman" pitchFamily="18" charset="0"/>
              </a:rPr>
              <a:t>thú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lớn</a:t>
            </a:r>
            <a:r>
              <a:rPr lang="en-US" sz="2400" dirty="0">
                <a:latin typeface="+mj-lt"/>
                <a:cs typeface="Times New Roman" pitchFamily="18" charset="0"/>
              </a:rPr>
              <a:t>.</a:t>
            </a:r>
            <a:endParaRPr lang="en-US" sz="24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630" y="3558167"/>
            <a:ext cx="4815214" cy="287055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94981" y="400543"/>
            <a:ext cx="64634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SỰ TẤN CÔNG CỦA ĐẠI DƯƠNG</a:t>
            </a:r>
            <a:endParaRPr lang="en-US" sz="2800" dirty="0"/>
          </a:p>
        </p:txBody>
      </p:sp>
      <p:pic>
        <p:nvPicPr>
          <p:cNvPr id="3074" name="Picture 2" descr="C:\Users\nguyenxuanquoc\Music\20120509145640_mammot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114800"/>
            <a:ext cx="3592632" cy="214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950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hậu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ấm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kéo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5.000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7.000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vong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70000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SỰ TẤN CÔNG CỦA ĐẠI DƯƠNG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" y="3276600"/>
            <a:ext cx="4953000" cy="2651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6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9395" y="1219200"/>
            <a:ext cx="916487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12.000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trước,nước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Victoria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bắt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Nile,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S.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S.Hoàng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S.Ấn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trận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dòng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phù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triển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vùng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minh.</a:t>
            </a:r>
            <a:br>
              <a:rPr lang="en-US" sz="2400" dirty="0">
                <a:latin typeface="Times New Roman" pitchFamily="18" charset="0"/>
                <a:cs typeface="Times New Roman" pitchFamily="18" charset="0"/>
              </a:rPr>
            </a:b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1" y="3124200"/>
            <a:ext cx="3733800" cy="24941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2895600"/>
            <a:ext cx="3124200" cy="366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45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371600"/>
            <a:ext cx="8229600" cy="4953000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ấm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băng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tan,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lội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xuyên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500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huyền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Châu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Phi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thuận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chủng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nghêu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vi-VN" sz="2400" dirty="0" smtClean="0">
                <a:latin typeface="+mj-lt"/>
              </a:rPr>
              <a:t>Con người biết một số kỹ thuật nuôi trồng như quây gia súc lại, xén tỉa, bảo vệ cây trồng,...</a:t>
            </a:r>
            <a:endParaRPr lang="en-US" sz="2400" dirty="0" smtClean="0">
              <a:latin typeface="+mj-lt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SỰ TẤN CÔNG CỦA ĐẠI DƯƠNG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5689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Autofit/>
          </a:bodyPr>
          <a:lstStyle/>
          <a:p>
            <a:r>
              <a:rPr lang="en-US" sz="2400" dirty="0" err="1" smtClean="0">
                <a:latin typeface="+mj-lt"/>
                <a:cs typeface="Times New Roman" pitchFamily="18" charset="0"/>
              </a:rPr>
              <a:t>Nông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nghiệp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phát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triển</a:t>
            </a:r>
            <a:r>
              <a:rPr lang="en-US" sz="2400" dirty="0" smtClean="0">
                <a:latin typeface="+mj-lt"/>
                <a:cs typeface="Times New Roman" pitchFamily="18" charset="0"/>
              </a:rPr>
              <a:t>, con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bắt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đầu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cư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để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canh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tác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trên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quy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mô</a:t>
            </a:r>
            <a:r>
              <a:rPr lang="en-US" sz="2400" dirty="0" smtClean="0">
                <a:latin typeface="+mj-lt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+mj-lt"/>
                <a:cs typeface="Times New Roman" pitchFamily="18" charset="0"/>
              </a:rPr>
              <a:t>lớn</a:t>
            </a:r>
            <a:r>
              <a:rPr lang="en-US" sz="2400" dirty="0" smtClean="0">
                <a:latin typeface="+mj-lt"/>
                <a:cs typeface="Times New Roman" pitchFamily="18" charset="0"/>
              </a:rPr>
              <a:t>.</a:t>
            </a:r>
            <a:br>
              <a:rPr lang="en-US" sz="2400" dirty="0" smtClean="0">
                <a:latin typeface="+mj-lt"/>
                <a:cs typeface="Times New Roman" pitchFamily="18" charset="0"/>
              </a:rPr>
            </a:br>
            <a:endParaRPr lang="en-US" sz="2400" dirty="0" smtClean="0">
              <a:latin typeface="+mj-lt"/>
              <a:cs typeface="Times New Roman" pitchFamily="18" charset="0"/>
            </a:endParaRPr>
          </a:p>
          <a:p>
            <a:endParaRPr lang="en-US" sz="2400" dirty="0" smtClean="0">
              <a:latin typeface="+mj-lt"/>
            </a:endParaRPr>
          </a:p>
          <a:p>
            <a:endParaRPr lang="en-US" sz="2400" dirty="0">
              <a:latin typeface="+mj-lt"/>
            </a:endParaRPr>
          </a:p>
          <a:p>
            <a:endParaRPr lang="en-US" sz="2400" dirty="0" smtClean="0">
              <a:latin typeface="+mj-lt"/>
            </a:endParaRPr>
          </a:p>
          <a:p>
            <a:endParaRPr lang="en-US" sz="2400" dirty="0" smtClean="0">
              <a:latin typeface="+mj-lt"/>
            </a:endParaRPr>
          </a:p>
          <a:p>
            <a:endParaRPr lang="en-US" sz="2400" dirty="0">
              <a:latin typeface="+mj-lt"/>
            </a:endParaRPr>
          </a:p>
          <a:p>
            <a:endParaRPr lang="en-US" sz="2400" dirty="0" smtClean="0">
              <a:latin typeface="+mj-lt"/>
            </a:endParaRPr>
          </a:p>
          <a:p>
            <a:r>
              <a:rPr lang="vi-VN" sz="2400" dirty="0" smtClean="0">
                <a:latin typeface="+mj-lt"/>
              </a:rPr>
              <a:t>Tìm kiếm và sản xuất thực phẩm ngày càng phức tạp làm cho tổ chức xã hội loài người cũng trở nên phức tạp hơn.Dân số cũng gia tăng.</a:t>
            </a:r>
            <a:r>
              <a:rPr lang="en-US" sz="2400" dirty="0" smtClean="0">
                <a:latin typeface="+mj-lt"/>
              </a:rPr>
              <a:t/>
            </a:r>
            <a:br>
              <a:rPr lang="en-US" sz="2400" dirty="0" smtClean="0">
                <a:latin typeface="+mj-lt"/>
              </a:rPr>
            </a:br>
            <a:endParaRPr lang="en-US" sz="2400" dirty="0" smtClean="0">
              <a:latin typeface="+mj-lt"/>
            </a:endParaRPr>
          </a:p>
          <a:p>
            <a:endParaRPr lang="en-US" sz="2400" dirty="0">
              <a:latin typeface="+mj-lt"/>
              <a:cs typeface="Times New Roman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SỰ TẤN CÔNG CỦA ĐẠI DƯƠNG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guyenxuanquoc\Music\BietchetaocongcukimloaiPicture4.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81" y="2667000"/>
            <a:ext cx="4922992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800" y="2209800"/>
            <a:ext cx="3648075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95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582" y="914400"/>
            <a:ext cx="8518138" cy="4525963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K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 quả của việc băng tan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 tiến bộ về mặt văn hóa, kiến thức chung của loài người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chia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sẻ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 thông qua các mạng lưới xã hội và truyền lại cho con cháu của mình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  <p:sp>
        <p:nvSpPr>
          <p:cNvPr id="4" name="Right Arrow 3"/>
          <p:cNvSpPr/>
          <p:nvPr/>
        </p:nvSpPr>
        <p:spPr>
          <a:xfrm>
            <a:off x="581582" y="1143000"/>
            <a:ext cx="698492" cy="533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3074" name="Picture 2" descr="C:\Users\nguyenxuanquoc\Music\dv_66150_071018-neanderthals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254" y="2743200"/>
            <a:ext cx="6454036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28800" y="457200"/>
            <a:ext cx="572881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SỰ TẤN CÔNG CỦA ĐẠI DƯƠNG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8121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600"/>
            <a:ext cx="4800600" cy="5334000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BIẾN DỊ DI TRUYỀN VÀ THÍCH NGHI 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1371600"/>
            <a:ext cx="4419600" cy="5333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53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BIẾN DỊ DI TRUYỀN VÀ THÍCH NGHI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khoảng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90% DNA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xỉ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98,4% DNA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1,6% DNA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400" dirty="0" smtClean="0">
                <a:latin typeface="Times New Roman" pitchFamily="18" charset="0"/>
                <a:cs typeface="Times New Roman" pitchFamily="18" charset="0"/>
              </a:rPr>
            </a:b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Chúng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da,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tóc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khuôn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 descr="C:\Users\nguyenxuanquoc\Music\0_WRK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435983"/>
            <a:ext cx="4191000" cy="2355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nguyenxuanquoc\Music\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4435983"/>
            <a:ext cx="3352800" cy="2135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829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2400" dirty="0">
                <a:latin typeface="+mj-lt"/>
              </a:rPr>
              <a:t>Suốt từ TK 16 đến TK 18 ở châu Âu, con người được phân loại theo các chủng tộc dựa trên các khác biệt hời hợt bên ngoài, đặc biệt là màu da, tóc và mắt</a:t>
            </a:r>
            <a:r>
              <a:rPr lang="vi-VN" sz="2400" dirty="0" smtClean="0">
                <a:latin typeface="+mj-lt"/>
              </a:rPr>
              <a:t>.</a:t>
            </a:r>
            <a:endParaRPr lang="vi-VN" sz="2400" dirty="0">
              <a:latin typeface="+mj-lt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BIẾN DỊ DI TRUYỀN VÀ THÍCH NGHI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nguyenxuanquoc\Music\6_5_4_3_2_1_0_nhung-poster-chong-phan-biet-chung-toc-gay-am-an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077201"/>
            <a:ext cx="6324600" cy="324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9691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1905000"/>
            <a:ext cx="7924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vi-VN" sz="2400" dirty="0">
                <a:latin typeface="+mj-lt"/>
              </a:rPr>
              <a:t>Đến </a:t>
            </a:r>
            <a:r>
              <a:rPr lang="en-US" sz="2400" dirty="0" err="1">
                <a:latin typeface="+mj-lt"/>
                <a:cs typeface="Times New Roman" pitchFamily="18" charset="0"/>
              </a:rPr>
              <a:t>đầu</a:t>
            </a:r>
            <a:r>
              <a:rPr lang="vi-VN" sz="2400" dirty="0">
                <a:latin typeface="+mj-lt"/>
              </a:rPr>
              <a:t> TK </a:t>
            </a:r>
            <a:r>
              <a:rPr lang="en-US" sz="2400" dirty="0">
                <a:latin typeface="+mj-lt"/>
                <a:cs typeface="Times New Roman" pitchFamily="18" charset="0"/>
              </a:rPr>
              <a:t>20</a:t>
            </a:r>
            <a:r>
              <a:rPr lang="vi-VN" sz="2400" dirty="0">
                <a:latin typeface="+mj-lt"/>
              </a:rPr>
              <a:t>, người ta bắt đầu hiểu về sự tiến hóa, </a:t>
            </a:r>
            <a:r>
              <a:rPr lang="en-US" sz="2400" dirty="0" err="1">
                <a:latin typeface="+mj-lt"/>
                <a:cs typeface="Times New Roman" pitchFamily="18" charset="0"/>
              </a:rPr>
              <a:t>nguồn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gốc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của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những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khác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biệt</a:t>
            </a:r>
            <a:r>
              <a:rPr lang="en-US" sz="2400" dirty="0">
                <a:latin typeface="+mj-lt"/>
                <a:cs typeface="Times New Roman" pitchFamily="18" charset="0"/>
              </a:rPr>
              <a:t> di </a:t>
            </a:r>
            <a:r>
              <a:rPr lang="en-US" sz="2400" dirty="0" err="1">
                <a:latin typeface="+mj-lt"/>
                <a:cs typeface="Times New Roman" pitchFamily="18" charset="0"/>
              </a:rPr>
              <a:t>truyền</a:t>
            </a:r>
            <a:r>
              <a:rPr lang="en-US" sz="2400" dirty="0">
                <a:latin typeface="+mj-lt"/>
                <a:cs typeface="Times New Roman" pitchFamily="18" charset="0"/>
              </a:rPr>
              <a:t>. </a:t>
            </a:r>
            <a:r>
              <a:rPr lang="en-US" sz="2400" dirty="0" err="1">
                <a:latin typeface="+mj-lt"/>
                <a:cs typeface="Times New Roman" pitchFamily="18" charset="0"/>
              </a:rPr>
              <a:t>Khi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hiểu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được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cơ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chế</a:t>
            </a:r>
            <a:r>
              <a:rPr lang="en-US" sz="2400" dirty="0">
                <a:latin typeface="+mj-lt"/>
                <a:cs typeface="Times New Roman" pitchFamily="18" charset="0"/>
              </a:rPr>
              <a:t> di </a:t>
            </a:r>
            <a:r>
              <a:rPr lang="en-US" sz="2400" dirty="0" err="1">
                <a:latin typeface="+mj-lt"/>
                <a:cs typeface="Times New Roman" pitchFamily="18" charset="0"/>
              </a:rPr>
              <a:t>truyền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và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cấu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trúc</a:t>
            </a:r>
            <a:r>
              <a:rPr lang="en-US" sz="2400" dirty="0">
                <a:latin typeface="+mj-lt"/>
                <a:cs typeface="Times New Roman" pitchFamily="18" charset="0"/>
              </a:rPr>
              <a:t> gen, </a:t>
            </a:r>
            <a:r>
              <a:rPr lang="en-US" sz="2400" dirty="0" err="1">
                <a:latin typeface="+mj-lt"/>
                <a:cs typeface="Times New Roman" pitchFamily="18" charset="0"/>
              </a:rPr>
              <a:t>hầu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hết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đã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bỏ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từ</a:t>
            </a:r>
            <a:r>
              <a:rPr lang="en-US" sz="2400" dirty="0">
                <a:latin typeface="+mj-lt"/>
                <a:cs typeface="Times New Roman" pitchFamily="18" charset="0"/>
              </a:rPr>
              <a:t> “ </a:t>
            </a:r>
            <a:r>
              <a:rPr lang="en-US" sz="2400" dirty="0" err="1">
                <a:latin typeface="+mj-lt"/>
                <a:cs typeface="Times New Roman" pitchFamily="18" charset="0"/>
              </a:rPr>
              <a:t>chủng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tộc</a:t>
            </a:r>
            <a:r>
              <a:rPr lang="en-US" sz="2400" dirty="0">
                <a:latin typeface="+mj-lt"/>
                <a:cs typeface="Times New Roman" pitchFamily="18" charset="0"/>
              </a:rPr>
              <a:t>” </a:t>
            </a:r>
            <a:r>
              <a:rPr lang="en-US" sz="2400" dirty="0" err="1">
                <a:latin typeface="+mj-lt"/>
                <a:cs typeface="Times New Roman" pitchFamily="18" charset="0"/>
              </a:rPr>
              <a:t>vì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nó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vô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nghĩa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về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mặt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sinh</a:t>
            </a:r>
            <a:r>
              <a:rPr lang="en-US" sz="2400" dirty="0">
                <a:latin typeface="+mj-lt"/>
                <a:cs typeface="Times New Roman" pitchFamily="18" charset="0"/>
              </a:rPr>
              <a:t> </a:t>
            </a:r>
            <a:r>
              <a:rPr lang="en-US" sz="2400" dirty="0" err="1">
                <a:latin typeface="+mj-lt"/>
                <a:cs typeface="Times New Roman" pitchFamily="18" charset="0"/>
              </a:rPr>
              <a:t>học</a:t>
            </a:r>
            <a:r>
              <a:rPr lang="en-US" sz="2400" dirty="0">
                <a:latin typeface="+mj-lt"/>
                <a:cs typeface="Times New Roman" pitchFamily="18" charset="0"/>
              </a:rPr>
              <a:t>.</a:t>
            </a:r>
            <a:endParaRPr lang="en-US" sz="2400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43000" y="811339"/>
            <a:ext cx="7696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BIẾN DỊ DI TRUYỀN VÀ THÍCH NGHI </a:t>
            </a:r>
            <a:endParaRPr lang="en-US" sz="2800" dirty="0"/>
          </a:p>
        </p:txBody>
      </p:sp>
      <p:pic>
        <p:nvPicPr>
          <p:cNvPr id="2050" name="Picture 2" descr="C:\Users\nguyenxuanquoc\Music\tải xuống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639366"/>
            <a:ext cx="3429000" cy="228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guyenxuanquoc\Music\tn_nel2-ddb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518300"/>
            <a:ext cx="31242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5210977" y="6086698"/>
            <a:ext cx="31470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err="1"/>
              <a:t>Cố</a:t>
            </a:r>
            <a:r>
              <a:rPr lang="en-US" i="1" dirty="0"/>
              <a:t> </a:t>
            </a:r>
            <a:r>
              <a:rPr lang="en-US" i="1" dirty="0" err="1"/>
              <a:t>Tổng</a:t>
            </a:r>
            <a:r>
              <a:rPr lang="en-US" i="1" dirty="0"/>
              <a:t> </a:t>
            </a:r>
            <a:r>
              <a:rPr lang="en-US" i="1" dirty="0" err="1"/>
              <a:t>thống</a:t>
            </a:r>
            <a:r>
              <a:rPr lang="en-US" i="1" dirty="0"/>
              <a:t> Nelson Mandela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5704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i="1" dirty="0" err="1" smtClean="0">
                <a:latin typeface="+mj-lt"/>
              </a:rPr>
              <a:t>Khác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biệt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về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mặt</a:t>
            </a:r>
            <a:r>
              <a:rPr lang="en-US" sz="2400" i="1" dirty="0" smtClean="0">
                <a:latin typeface="+mj-lt"/>
              </a:rPr>
              <a:t> di </a:t>
            </a:r>
            <a:r>
              <a:rPr lang="en-US" sz="2400" i="1" dirty="0" err="1" smtClean="0">
                <a:latin typeface="+mj-lt"/>
              </a:rPr>
              <a:t>truyền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được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giải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thích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như</a:t>
            </a:r>
            <a:r>
              <a:rPr lang="en-US" sz="2400" i="1" dirty="0" smtClean="0">
                <a:latin typeface="+mj-lt"/>
              </a:rPr>
              <a:t> </a:t>
            </a:r>
            <a:r>
              <a:rPr lang="en-US" sz="2400" i="1" dirty="0" err="1" smtClean="0">
                <a:latin typeface="+mj-lt"/>
              </a:rPr>
              <a:t>sau</a:t>
            </a:r>
            <a:r>
              <a:rPr lang="en-US" sz="2400" i="1" dirty="0" smtClean="0">
                <a:latin typeface="+mj-lt"/>
              </a:rPr>
              <a:t>:</a:t>
            </a:r>
          </a:p>
          <a:p>
            <a:pPr marL="0" indent="0">
              <a:buNone/>
            </a:pPr>
            <a:endParaRPr lang="en-US" sz="2400" dirty="0" smtClean="0">
              <a:latin typeface="+mj-lt"/>
            </a:endParaRPr>
          </a:p>
          <a:p>
            <a:r>
              <a:rPr lang="vi-VN" sz="2400" dirty="0" smtClean="0">
                <a:latin typeface="+mj-lt"/>
              </a:rPr>
              <a:t>Đột biến gen nguyên thủy tạo ra Homo sapiens đã xảy ra trên 1 số cá thể.</a:t>
            </a:r>
            <a:endParaRPr lang="en-US" sz="2400" dirty="0" smtClean="0">
              <a:latin typeface="+mj-lt"/>
            </a:endParaRPr>
          </a:p>
          <a:p>
            <a:endParaRPr lang="en-US" sz="2400" dirty="0" smtClean="0">
              <a:latin typeface="Times New Roman (Headings)"/>
            </a:endParaRPr>
          </a:p>
          <a:p>
            <a:r>
              <a:rPr lang="vi-VN" sz="2400" dirty="0" smtClean="0">
                <a:latin typeface="Times New Roman (Headings)"/>
              </a:rPr>
              <a:t> </a:t>
            </a:r>
            <a:r>
              <a:rPr lang="vi-VN" sz="2400" dirty="0" smtClean="0">
                <a:latin typeface="+mj-lt"/>
              </a:rPr>
              <a:t>Khi các nhóm </a:t>
            </a:r>
            <a:r>
              <a:rPr lang="en-US" sz="2400" dirty="0" err="1" smtClean="0">
                <a:latin typeface="+mj-lt"/>
              </a:rPr>
              <a:t>cá</a:t>
            </a:r>
            <a:r>
              <a:rPr lang="vi-VN" sz="2400" dirty="0" smtClean="0">
                <a:latin typeface="+mj-lt"/>
              </a:rPr>
              <a:t> thể này tản đi khắp nới trên thế giới và thích nghi với các môi trường khí hậu</a:t>
            </a:r>
            <a:r>
              <a:rPr lang="en-US" sz="2400" dirty="0" smtClean="0">
                <a:latin typeface="+mj-lt"/>
              </a:rPr>
              <a:t>,</a:t>
            </a:r>
            <a:r>
              <a:rPr lang="vi-VN" sz="2400" dirty="0" smtClean="0">
                <a:latin typeface="+mj-lt"/>
              </a:rPr>
              <a:t> sinh thái khác nhau</a:t>
            </a:r>
            <a:r>
              <a:rPr lang="en-US" sz="2400" dirty="0" smtClean="0">
                <a:latin typeface="+mj-lt"/>
              </a:rPr>
              <a:t>, c</a:t>
            </a:r>
            <a:r>
              <a:rPr lang="vi-VN" sz="2400" dirty="0" smtClean="0">
                <a:latin typeface="+mj-lt"/>
              </a:rPr>
              <a:t>ác khác biệt về mặt di truyền bắt đầu xảy ra bởi quá trình chọn lọc tự nhiên</a:t>
            </a:r>
            <a:r>
              <a:rPr lang="en-US" sz="2400" dirty="0" smtClean="0">
                <a:latin typeface="+mj-lt"/>
              </a:rPr>
              <a:t>.</a:t>
            </a:r>
          </a:p>
          <a:p>
            <a:endParaRPr lang="en-US" sz="2400" dirty="0">
              <a:latin typeface="Times New Roman (Headings)"/>
              <a:cs typeface="Times New Roman" pitchFamily="18" charset="0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BIẾN DỊ DI TRUYỀN VÀ THÍCH NGHI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657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2400" dirty="0">
                <a:latin typeface="+mj-lt"/>
              </a:rPr>
              <a:t>Chọn lọc do giới tính có thể có tác dụng khi </a:t>
            </a:r>
            <a:r>
              <a:rPr lang="en-US" sz="2400" dirty="0" err="1">
                <a:latin typeface="+mj-lt"/>
              </a:rPr>
              <a:t>một</a:t>
            </a:r>
            <a:r>
              <a:rPr lang="vi-VN" sz="2400" dirty="0">
                <a:latin typeface="+mj-lt"/>
              </a:rPr>
              <a:t> đặc tính không có giá trị sống còn nhưng gián tiếp cải thiện khả năng sống còn bằng cách thu hút </a:t>
            </a:r>
            <a:r>
              <a:rPr lang="vi-VN" sz="2400" dirty="0" smtClean="0">
                <a:latin typeface="+mj-lt"/>
              </a:rPr>
              <a:t>được </a:t>
            </a:r>
            <a:r>
              <a:rPr lang="vi-VN" sz="2400" dirty="0">
                <a:latin typeface="+mj-lt"/>
              </a:rPr>
              <a:t>bạn </a:t>
            </a:r>
            <a:r>
              <a:rPr lang="vi-VN" sz="2400" dirty="0" smtClean="0">
                <a:latin typeface="+mj-lt"/>
              </a:rPr>
              <a:t>tình</a:t>
            </a:r>
            <a:r>
              <a:rPr lang="en-US" sz="2400" dirty="0" smtClean="0">
                <a:latin typeface="+mj-lt"/>
              </a:rPr>
              <a:t>.</a:t>
            </a:r>
          </a:p>
          <a:p>
            <a:endParaRPr lang="en-US" sz="2400" dirty="0" smtClean="0">
              <a:latin typeface="+mj-lt"/>
            </a:endParaRPr>
          </a:p>
          <a:p>
            <a:r>
              <a:rPr lang="en-US" sz="2400" dirty="0">
                <a:latin typeface="+mj-lt"/>
              </a:rPr>
              <a:t>K</a:t>
            </a:r>
            <a:r>
              <a:rPr lang="vi-VN" sz="2400" dirty="0">
                <a:latin typeface="+mj-lt"/>
              </a:rPr>
              <a:t>ết luận</a:t>
            </a:r>
            <a:r>
              <a:rPr lang="en-US" sz="2400" dirty="0">
                <a:latin typeface="+mj-lt"/>
              </a:rPr>
              <a:t>:</a:t>
            </a:r>
            <a:r>
              <a:rPr lang="vi-VN" sz="2400" dirty="0">
                <a:latin typeface="+mj-lt"/>
              </a:rPr>
              <a:t> những khác biệt di truyền tiến triển theo thời gian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là</a:t>
            </a:r>
            <a:r>
              <a:rPr lang="vi-VN" sz="2400" dirty="0">
                <a:latin typeface="+mj-lt"/>
              </a:rPr>
              <a:t> thông qua chọn lọc tự nhiên và chọn lọc giới tính nơi các nhóm người sống cô lập với nhau</a:t>
            </a:r>
            <a:endParaRPr lang="en-US" sz="2400" dirty="0">
              <a:latin typeface="+mj-lt"/>
            </a:endParaRP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BIẾN DỊ DI TRUYỀN VÀ THÍCH NGHI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1421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dirty="0" err="1" smtClean="0">
                <a:latin typeface="+mn-lt"/>
              </a:rPr>
              <a:t>Những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câu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hỏi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còn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chưa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có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lời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giải</a:t>
            </a:r>
            <a:r>
              <a:rPr lang="en-US" sz="2800" dirty="0" smtClean="0">
                <a:latin typeface="+mn-lt"/>
              </a:rPr>
              <a:t> </a:t>
            </a:r>
            <a:r>
              <a:rPr lang="en-US" sz="2800" dirty="0" err="1" smtClean="0">
                <a:latin typeface="+mn-lt"/>
              </a:rPr>
              <a:t>đáp</a:t>
            </a:r>
            <a:r>
              <a:rPr lang="en-US" sz="2800" dirty="0" smtClean="0">
                <a:latin typeface="+mn-lt"/>
              </a:rPr>
              <a:t> ?</a:t>
            </a:r>
            <a:endParaRPr lang="en-US" sz="2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Câu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hỏi</a:t>
            </a:r>
            <a:r>
              <a:rPr lang="en-US" sz="2600" b="1" dirty="0" smtClean="0">
                <a:latin typeface="+mj-lt"/>
              </a:rPr>
              <a:t> 1: </a:t>
            </a:r>
            <a:r>
              <a:rPr lang="en-US" sz="2600" b="1" dirty="0" err="1" smtClean="0">
                <a:latin typeface="+mj-lt"/>
              </a:rPr>
              <a:t>Chúng</a:t>
            </a:r>
            <a:r>
              <a:rPr lang="en-US" sz="2600" b="1" dirty="0" smtClean="0">
                <a:latin typeface="+mj-lt"/>
              </a:rPr>
              <a:t> ta </a:t>
            </a:r>
            <a:r>
              <a:rPr lang="en-US" sz="2600" b="1" dirty="0" err="1" smtClean="0">
                <a:latin typeface="+mj-lt"/>
              </a:rPr>
              <a:t>đánh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giá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thế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nào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về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đời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sống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trong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giai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đoạn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săn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bắn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hái</a:t>
            </a:r>
            <a:r>
              <a:rPr lang="en-US" sz="2600" b="1" dirty="0" smtClean="0">
                <a:latin typeface="+mj-lt"/>
              </a:rPr>
              <a:t> </a:t>
            </a:r>
            <a:r>
              <a:rPr lang="en-US" sz="2600" b="1" dirty="0" err="1" smtClean="0">
                <a:latin typeface="+mj-lt"/>
              </a:rPr>
              <a:t>lượm</a:t>
            </a:r>
            <a:r>
              <a:rPr lang="en-US" sz="2600" b="1" dirty="0" smtClean="0">
                <a:latin typeface="+mj-lt"/>
              </a:rPr>
              <a:t>?</a:t>
            </a:r>
          </a:p>
          <a:p>
            <a:endParaRPr lang="en-US" sz="2600" dirty="0" smtClean="0">
              <a:latin typeface="+mj-lt"/>
            </a:endParaRPr>
          </a:p>
          <a:p>
            <a:r>
              <a:rPr lang="en-US" sz="2600" dirty="0" smtClean="0">
                <a:latin typeface="+mj-lt"/>
              </a:rPr>
              <a:t>Theo </a:t>
            </a:r>
            <a:r>
              <a:rPr lang="en-US" sz="2600" dirty="0" err="1" smtClean="0">
                <a:latin typeface="+mj-lt"/>
              </a:rPr>
              <a:t>nền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văn</a:t>
            </a:r>
            <a:r>
              <a:rPr lang="en-US" sz="2600" dirty="0" smtClean="0">
                <a:latin typeface="+mj-lt"/>
              </a:rPr>
              <a:t> minh </a:t>
            </a:r>
            <a:r>
              <a:rPr lang="en-US" sz="2600" dirty="0" err="1" smtClean="0">
                <a:latin typeface="+mj-lt"/>
              </a:rPr>
              <a:t>nông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nghiệp</a:t>
            </a:r>
            <a:r>
              <a:rPr lang="en-US" sz="2600" dirty="0" smtClean="0">
                <a:latin typeface="+mj-lt"/>
              </a:rPr>
              <a:t>: </a:t>
            </a:r>
            <a:r>
              <a:rPr lang="en-US" sz="2600" dirty="0" err="1" smtClean="0">
                <a:latin typeface="+mj-lt"/>
              </a:rPr>
              <a:t>nền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kinh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tế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săn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bắt</a:t>
            </a:r>
            <a:r>
              <a:rPr lang="en-US" sz="2600" dirty="0" smtClean="0">
                <a:latin typeface="+mj-lt"/>
              </a:rPr>
              <a:t>, </a:t>
            </a:r>
            <a:r>
              <a:rPr lang="en-US" sz="2600" dirty="0" err="1" smtClean="0">
                <a:latin typeface="+mj-lt"/>
              </a:rPr>
              <a:t>hái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lượm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là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nền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kinh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tế</a:t>
            </a:r>
            <a:r>
              <a:rPr lang="en-US" sz="2600" dirty="0" smtClean="0">
                <a:latin typeface="+mj-lt"/>
              </a:rPr>
              <a:t> lay </a:t>
            </a:r>
            <a:r>
              <a:rPr lang="en-US" sz="2600" dirty="0" err="1" smtClean="0">
                <a:latin typeface="+mj-lt"/>
              </a:rPr>
              <a:t>lắt</a:t>
            </a:r>
            <a:r>
              <a:rPr lang="en-US" sz="2600" dirty="0" smtClean="0">
                <a:latin typeface="+mj-lt"/>
              </a:rPr>
              <a:t> qua </a:t>
            </a:r>
            <a:r>
              <a:rPr lang="en-US" sz="2600" dirty="0" err="1" smtClean="0">
                <a:latin typeface="+mj-lt"/>
              </a:rPr>
              <a:t>ngày</a:t>
            </a:r>
            <a:r>
              <a:rPr lang="en-US" sz="2600" dirty="0" smtClean="0">
                <a:latin typeface="+mj-lt"/>
              </a:rPr>
              <a:t>, </a:t>
            </a:r>
            <a:r>
              <a:rPr lang="en-US" sz="2600" dirty="0" err="1" smtClean="0">
                <a:latin typeface="+mj-lt"/>
              </a:rPr>
              <a:t>giải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trí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nghèo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nàn</a:t>
            </a:r>
            <a:r>
              <a:rPr lang="en-US" sz="2600" dirty="0" smtClean="0">
                <a:latin typeface="+mj-lt"/>
              </a:rPr>
              <a:t>, </a:t>
            </a:r>
            <a:r>
              <a:rPr lang="en-US" sz="2600" dirty="0" err="1" smtClean="0">
                <a:latin typeface="+mj-lt"/>
              </a:rPr>
              <a:t>lạc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hậu</a:t>
            </a:r>
            <a:r>
              <a:rPr lang="en-US" sz="2600" dirty="0" smtClean="0">
                <a:latin typeface="+mj-lt"/>
              </a:rPr>
              <a:t>.</a:t>
            </a:r>
          </a:p>
          <a:p>
            <a:endParaRPr lang="en-US" sz="2600" dirty="0" smtClean="0">
              <a:latin typeface="+mj-lt"/>
            </a:endParaRPr>
          </a:p>
          <a:p>
            <a:r>
              <a:rPr lang="en-US" sz="2600" dirty="0" smtClean="0">
                <a:latin typeface="+mj-lt"/>
              </a:rPr>
              <a:t>1972, Marshall </a:t>
            </a:r>
            <a:r>
              <a:rPr lang="en-US" sz="2600" dirty="0" err="1" smtClean="0">
                <a:latin typeface="+mj-lt"/>
              </a:rPr>
              <a:t>Sahlin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có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cái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nhìn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mới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mẻ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vào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giai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đoạn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này</a:t>
            </a:r>
            <a:r>
              <a:rPr lang="en-US" sz="2600" dirty="0" smtClean="0">
                <a:latin typeface="+mj-lt"/>
              </a:rPr>
              <a:t>, </a:t>
            </a:r>
            <a:r>
              <a:rPr lang="en-US" sz="2600" dirty="0" err="1" smtClean="0">
                <a:latin typeface="+mj-lt"/>
              </a:rPr>
              <a:t>đặt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tên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cho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cuốn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sách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của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ông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là</a:t>
            </a:r>
            <a:r>
              <a:rPr lang="en-US" sz="2600" dirty="0" smtClean="0">
                <a:latin typeface="+mj-lt"/>
              </a:rPr>
              <a:t> “ </a:t>
            </a:r>
            <a:r>
              <a:rPr lang="en-US" sz="2600" dirty="0" err="1" smtClean="0">
                <a:latin typeface="+mj-lt"/>
              </a:rPr>
              <a:t>xã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hội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thịnh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vượng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nguyên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thủy</a:t>
            </a:r>
            <a:r>
              <a:rPr lang="en-US" sz="2600" dirty="0" smtClean="0">
                <a:latin typeface="+mj-lt"/>
              </a:rPr>
              <a:t>”.</a:t>
            </a:r>
          </a:p>
          <a:p>
            <a:endParaRPr lang="en-US" sz="2600" dirty="0" smtClean="0">
              <a:latin typeface="+mj-lt"/>
            </a:endParaRPr>
          </a:p>
          <a:p>
            <a:r>
              <a:rPr lang="en-US" sz="2600" dirty="0" err="1" smtClean="0">
                <a:latin typeface="+mj-lt"/>
              </a:rPr>
              <a:t>Cách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nhà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khoa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sinh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học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những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năm</a:t>
            </a:r>
            <a:r>
              <a:rPr lang="en-US" sz="2600" dirty="0" smtClean="0">
                <a:latin typeface="+mj-lt"/>
              </a:rPr>
              <a:t> 60 </a:t>
            </a:r>
            <a:r>
              <a:rPr lang="en-US" sz="2600" dirty="0" err="1" smtClean="0">
                <a:latin typeface="+mj-lt"/>
              </a:rPr>
              <a:t>cho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rằng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mỗi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cá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thể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đã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được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lập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trình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để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bảo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tồn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nguồn</a:t>
            </a:r>
            <a:r>
              <a:rPr lang="en-US" sz="2600" dirty="0" smtClean="0">
                <a:latin typeface="+mj-lt"/>
              </a:rPr>
              <a:t> gene </a:t>
            </a:r>
            <a:r>
              <a:rPr lang="en-US" sz="2600" dirty="0" err="1" smtClean="0">
                <a:latin typeface="+mj-lt"/>
              </a:rPr>
              <a:t>của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mình</a:t>
            </a:r>
            <a:r>
              <a:rPr lang="en-US" sz="2600" dirty="0" smtClean="0">
                <a:latin typeface="+mj-lt"/>
              </a:rPr>
              <a:t>, </a:t>
            </a:r>
            <a:r>
              <a:rPr lang="en-US" sz="2600" dirty="0" err="1" smtClean="0">
                <a:latin typeface="+mj-lt"/>
              </a:rPr>
              <a:t>và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văn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hóa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chính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là</a:t>
            </a:r>
            <a:r>
              <a:rPr lang="en-US" sz="2600" dirty="0" smtClean="0">
                <a:latin typeface="+mj-lt"/>
              </a:rPr>
              <a:t> “ </a:t>
            </a:r>
            <a:r>
              <a:rPr lang="en-US" sz="2600" dirty="0" err="1" smtClean="0">
                <a:latin typeface="+mj-lt"/>
              </a:rPr>
              <a:t>cách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thể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hiện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bản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năng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có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chọn</a:t>
            </a:r>
            <a:r>
              <a:rPr lang="en-US" sz="2600" dirty="0" smtClean="0">
                <a:latin typeface="+mj-lt"/>
              </a:rPr>
              <a:t> </a:t>
            </a:r>
            <a:r>
              <a:rPr lang="en-US" sz="2600" dirty="0" err="1" smtClean="0">
                <a:latin typeface="+mj-lt"/>
              </a:rPr>
              <a:t>lọc</a:t>
            </a:r>
            <a:r>
              <a:rPr lang="en-US" sz="2600" dirty="0" smtClean="0">
                <a:latin typeface="+mj-lt"/>
              </a:rPr>
              <a:t>”</a:t>
            </a:r>
            <a:endParaRPr lang="en-US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157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686800" cy="792162"/>
          </a:xfrm>
        </p:spPr>
        <p:txBody>
          <a:bodyPr>
            <a:noAutofit/>
          </a:bodyPr>
          <a:lstStyle/>
          <a:p>
            <a:pPr algn="l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diễn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gene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ích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gì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chẳng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gene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Tuy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gene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nỗi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lọc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nghìn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71687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hỏi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3: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tới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nay, gene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?(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nhiêu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nhóm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hẳn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phối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?)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 lnSpcReduction="10000"/>
          </a:bodyPr>
          <a:lstStyle/>
          <a:p>
            <a:r>
              <a:rPr lang="vi-VN" sz="2400" dirty="0">
                <a:latin typeface="+mj-lt"/>
              </a:rPr>
              <a:t>Tất cả chúng ta nhận được ti thể từ người mẹ và người mẹ cho con của mình ngay từ khi thụ tinh.</a:t>
            </a:r>
            <a:endParaRPr lang="en-US" sz="2400" dirty="0">
              <a:latin typeface="+mj-lt"/>
            </a:endParaRPr>
          </a:p>
          <a:p>
            <a:endParaRPr lang="en-US" dirty="0" smtClean="0"/>
          </a:p>
          <a:p>
            <a:r>
              <a:rPr lang="vi-VN" sz="2400" dirty="0" smtClean="0">
                <a:latin typeface="+mj-lt"/>
              </a:rPr>
              <a:t>Ti thể là những cấu trúc tí hon có mặt trong từng tế bào,nhưng lại không có trong nhân tế bào,chúng ở trong tế bào chất bên ngoài nhân.Chúng có nhiệm vụ giúp tế bào sử dụng oxygen để tạo ra năng lượng.</a:t>
            </a:r>
            <a:endParaRPr lang="en-US" sz="2400" dirty="0" smtClean="0">
              <a:latin typeface="+mj-lt"/>
            </a:endParaRPr>
          </a:p>
          <a:p>
            <a:endParaRPr lang="en-US" sz="2400" dirty="0">
              <a:latin typeface="+mj-lt"/>
            </a:endParaRPr>
          </a:p>
          <a:p>
            <a:r>
              <a:rPr lang="vi-VN" sz="2600" dirty="0">
                <a:latin typeface="+mj-lt"/>
              </a:rPr>
              <a:t>Tế bào chất trong trứng của loài người chứa khoảng 250.000 ti thể trong khi tinh trùng có rất ít ti thể,mà nó cũng bỏ hết khi vào được trong trứng</a:t>
            </a:r>
            <a:r>
              <a:rPr lang="vi-VN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819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95% gene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giống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5%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vẫn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lâu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trộn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gene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59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2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1928</Words>
  <Application>Microsoft Office PowerPoint</Application>
  <PresentationFormat>On-screen Show (4:3)</PresentationFormat>
  <Paragraphs>126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SĂN BẮT HÁI LƯỢM - CAO CẤP  CÁCH ĐÂY (35000-10000)</vt:lpstr>
      <vt:lpstr>Những người săn bắn hái lượm cao cấp</vt:lpstr>
      <vt:lpstr>NỘI DUNG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ĐỜI SỐNG SĂN BẮT HÁI LƯỢM </vt:lpstr>
      <vt:lpstr>NGƯỜI SĂN BẮT HÁI LƯỢM  DÙNG NGÔN NGỮ GÌ ?</vt:lpstr>
      <vt:lpstr>NGƯỜI SĂN BẮT HÁI LƯỢM  DÙNG NGÔN NGỮ GÌ ?</vt:lpstr>
      <vt:lpstr>SỰ TẤN CÔNG CỦA ĐẠI DƯƠNG</vt:lpstr>
      <vt:lpstr>PowerPoint Presentation</vt:lpstr>
      <vt:lpstr>SỰ TẤN CÔNG CỦA ĐẠI DƯƠNG</vt:lpstr>
      <vt:lpstr>PowerPoint Presentation</vt:lpstr>
      <vt:lpstr>SỰ TẤN CÔNG CỦA ĐẠI DƯƠNG</vt:lpstr>
      <vt:lpstr>SỰ TẤN CÔNG CỦA ĐẠI DƯƠNG</vt:lpstr>
      <vt:lpstr>PowerPoint Presentation</vt:lpstr>
      <vt:lpstr>BIẾN DỊ DI TRUYỀN VÀ THÍCH NGHI </vt:lpstr>
      <vt:lpstr>BIẾN DỊ DI TRUYỀN VÀ THÍCH NGHI </vt:lpstr>
      <vt:lpstr>BIẾN DỊ DI TRUYỀN VÀ THÍCH NGHI </vt:lpstr>
      <vt:lpstr>PowerPoint Presentation</vt:lpstr>
      <vt:lpstr>BIẾN DỊ DI TRUYỀN VÀ THÍCH NGHI </vt:lpstr>
      <vt:lpstr>BIẾN DỊ DI TRUYỀN VÀ THÍCH NGHI </vt:lpstr>
      <vt:lpstr>Những câu hỏi còn chưa có lời giải đáp ?</vt:lpstr>
      <vt:lpstr>Câu hỏi 2: Tiến hóa đã diễn ra với tốc độ như thế nào?</vt:lpstr>
      <vt:lpstr> Câu hỏi 3: Từ trước tới nay, gene đã di chuyển với mức độ ra sao?( đã có bao nhiêu nhóm người khác hẳn nhau giao phối với nhau?)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Săn bắn và hái lượm cao cấp (cách đây 35.000 – 10.000 năm)</dc:title>
  <dc:creator>Dieu Linh</dc:creator>
  <cp:lastModifiedBy>VANLUONG</cp:lastModifiedBy>
  <cp:revision>33</cp:revision>
  <dcterms:created xsi:type="dcterms:W3CDTF">2016-03-31T15:13:21Z</dcterms:created>
  <dcterms:modified xsi:type="dcterms:W3CDTF">2017-03-08T03:49:11Z</dcterms:modified>
</cp:coreProperties>
</file>